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56" Target="notesSlides/notesSlide2.xml" Type="http://schemas.openxmlformats.org/officeDocument/2006/relationships/notesSlide"/><Relationship Id="rId57" Target="notesSlides/notesSlide3.xml" Type="http://schemas.openxmlformats.org/officeDocument/2006/relationships/notesSlide"/><Relationship Id="rId58" Target="notesSlides/notesSlide4.xml" Type="http://schemas.openxmlformats.org/officeDocument/2006/relationships/notesSlide"/><Relationship Id="rId59" Target="notesSlides/notesSlide5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6.xml" Type="http://schemas.openxmlformats.org/officeDocument/2006/relationships/notesSlide"/><Relationship Id="rId61" Target="notesSlides/notesSlide7.xml" Type="http://schemas.openxmlformats.org/officeDocument/2006/relationships/notesSlide"/><Relationship Id="rId62" Target="notesSlides/notesSlide8.xml" Type="http://schemas.openxmlformats.org/officeDocument/2006/relationships/notesSlide"/><Relationship Id="rId63" Target="notesSlides/notesSlide9.xml" Type="http://schemas.openxmlformats.org/officeDocument/2006/relationships/notesSlide"/><Relationship Id="rId64" Target="notesSlides/notesSlide10.xml" Type="http://schemas.openxmlformats.org/officeDocument/2006/relationships/notesSlide"/><Relationship Id="rId65" Target="notesSlides/notesSlide11.xml" Type="http://schemas.openxmlformats.org/officeDocument/2006/relationships/notesSlide"/><Relationship Id="rId66" Target="notesSlides/notesSlide12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4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545094"/>
            <a:ext cx="13708378" cy="2370407"/>
          </a:xfrm>
          <a:custGeom>
            <a:avLst/>
            <a:gdLst/>
            <a:ahLst/>
            <a:cxnLst/>
            <a:rect r="r" b="b" t="t" l="l"/>
            <a:pathLst>
              <a:path h="2370407" w="13708378">
                <a:moveTo>
                  <a:pt x="0" y="0"/>
                </a:moveTo>
                <a:lnTo>
                  <a:pt x="13708378" y="0"/>
                </a:lnTo>
                <a:lnTo>
                  <a:pt x="13708378" y="2370408"/>
                </a:lnTo>
                <a:lnTo>
                  <a:pt x="0" y="237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40721"/>
            <a:ext cx="15940303" cy="36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rimo Bold"/>
              </a:rPr>
              <a:t>Smart </a:t>
            </a:r>
            <a:r>
              <a:rPr lang="en-US" sz="8000">
                <a:solidFill>
                  <a:srgbClr val="000000"/>
                </a:solidFill>
                <a:latin typeface="Arimo Bold"/>
              </a:rPr>
              <a:t>Attendance Management System: </a:t>
            </a:r>
          </a:p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rimo Bold"/>
              </a:rPr>
              <a:t>An Innovative Existing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71165"/>
            <a:ext cx="91363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</a:rPr>
              <a:t>December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 7, 2023</a:t>
            </a:r>
          </a:p>
        </p:txBody>
      </p:sp>
      <p:sp>
        <p:nvSpPr>
          <p:cNvPr name="AutoShape 5" id="5"/>
          <p:cNvSpPr/>
          <p:nvPr/>
        </p:nvSpPr>
        <p:spPr>
          <a:xfrm>
            <a:off x="2574245" y="6955095"/>
            <a:ext cx="50261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3450" y="890050"/>
            <a:ext cx="11989200" cy="8480400"/>
            <a:chOff x="0" y="0"/>
            <a:chExt cx="15985600" cy="1130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85617" cy="11307191"/>
            </a:xfrm>
            <a:custGeom>
              <a:avLst/>
              <a:gdLst/>
              <a:ahLst/>
              <a:cxnLst/>
              <a:rect r="r" b="b" t="t" l="l"/>
              <a:pathLst>
                <a:path h="11307191" w="15985617">
                  <a:moveTo>
                    <a:pt x="0" y="0"/>
                  </a:moveTo>
                  <a:lnTo>
                    <a:pt x="15985617" y="0"/>
                  </a:lnTo>
                  <a:lnTo>
                    <a:pt x="15985617" y="11307191"/>
                  </a:lnTo>
                  <a:lnTo>
                    <a:pt x="0" y="113071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3450" y="890050"/>
            <a:ext cx="11989200" cy="8480400"/>
            <a:chOff x="0" y="0"/>
            <a:chExt cx="15985600" cy="1130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85617" cy="11307191"/>
            </a:xfrm>
            <a:custGeom>
              <a:avLst/>
              <a:gdLst/>
              <a:ahLst/>
              <a:cxnLst/>
              <a:rect r="r" b="b" t="t" l="l"/>
              <a:pathLst>
                <a:path h="11307191" w="15985617">
                  <a:moveTo>
                    <a:pt x="0" y="0"/>
                  </a:moveTo>
                  <a:lnTo>
                    <a:pt x="15985617" y="0"/>
                  </a:lnTo>
                  <a:lnTo>
                    <a:pt x="15985617" y="11307191"/>
                  </a:lnTo>
                  <a:lnTo>
                    <a:pt x="0" y="11307191"/>
                  </a:lnTo>
                  <a:close/>
                </a:path>
              </a:pathLst>
            </a:custGeom>
            <a:solidFill>
              <a:srgbClr val="F8F6F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70625" y="979125"/>
            <a:ext cx="11239950" cy="166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100F19"/>
                </a:solidFill>
                <a:latin typeface="Inter Bold"/>
              </a:rPr>
              <a:t>User Interaction and Editing Capability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0775" y="4077045"/>
            <a:ext cx="10894950" cy="391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The system allows quick and easy updates to student records without navigating away from the main interface.</a:t>
            </a:r>
          </a:p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Modal forms are used for editing attendance data for each student, enhancing user experience.</a:t>
            </a:r>
          </a:p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The interface is designed to be user-friendly, allowing seamless interaction for administrators, and students.</a:t>
            </a:r>
          </a:p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The system ensures data accuracy and integrity through robust data validation and error handling.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25" y="2677275"/>
            <a:ext cx="10894950" cy="78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Key Points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2032" y="2880900"/>
            <a:ext cx="3944000" cy="5789600"/>
            <a:chOff x="0" y="0"/>
            <a:chExt cx="5258667" cy="7719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891" y="16891"/>
              <a:ext cx="5224780" cy="7685659"/>
            </a:xfrm>
            <a:custGeom>
              <a:avLst/>
              <a:gdLst/>
              <a:ahLst/>
              <a:cxnLst/>
              <a:rect r="r" b="b" t="t" l="l"/>
              <a:pathLst>
                <a:path h="7685659" w="5224780">
                  <a:moveTo>
                    <a:pt x="0" y="0"/>
                  </a:moveTo>
                  <a:lnTo>
                    <a:pt x="5224780" y="0"/>
                  </a:lnTo>
                  <a:lnTo>
                    <a:pt x="5224780" y="7685659"/>
                  </a:lnTo>
                  <a:lnTo>
                    <a:pt x="0" y="7685659"/>
                  </a:ln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8562" cy="7719441"/>
            </a:xfrm>
            <a:custGeom>
              <a:avLst/>
              <a:gdLst/>
              <a:ahLst/>
              <a:cxnLst/>
              <a:rect r="r" b="b" t="t" l="l"/>
              <a:pathLst>
                <a:path h="7719441" w="5258562">
                  <a:moveTo>
                    <a:pt x="16891" y="0"/>
                  </a:moveTo>
                  <a:lnTo>
                    <a:pt x="5241671" y="0"/>
                  </a:lnTo>
                  <a:cubicBezTo>
                    <a:pt x="5251069" y="0"/>
                    <a:pt x="5258562" y="7620"/>
                    <a:pt x="5258562" y="16891"/>
                  </a:cubicBezTo>
                  <a:lnTo>
                    <a:pt x="5258562" y="7702550"/>
                  </a:lnTo>
                  <a:cubicBezTo>
                    <a:pt x="5258562" y="7711948"/>
                    <a:pt x="5250942" y="7719441"/>
                    <a:pt x="5241671" y="7719441"/>
                  </a:cubicBezTo>
                  <a:lnTo>
                    <a:pt x="16891" y="7719441"/>
                  </a:lnTo>
                  <a:cubicBezTo>
                    <a:pt x="7493" y="7719441"/>
                    <a:pt x="0" y="7711821"/>
                    <a:pt x="0" y="770255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02550"/>
                  </a:lnTo>
                  <a:lnTo>
                    <a:pt x="16891" y="7702550"/>
                  </a:lnTo>
                  <a:lnTo>
                    <a:pt x="16891" y="7685659"/>
                  </a:lnTo>
                  <a:lnTo>
                    <a:pt x="5241671" y="7685659"/>
                  </a:lnTo>
                  <a:lnTo>
                    <a:pt x="5241671" y="7702550"/>
                  </a:lnTo>
                  <a:lnTo>
                    <a:pt x="5224780" y="7702550"/>
                  </a:lnTo>
                  <a:lnTo>
                    <a:pt x="5224780" y="16891"/>
                  </a:lnTo>
                  <a:lnTo>
                    <a:pt x="5241671" y="16891"/>
                  </a:lnTo>
                  <a:lnTo>
                    <a:pt x="524167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>
                <a:alpha val="4941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1700" y="2898000"/>
            <a:ext cx="3944000" cy="5789600"/>
            <a:chOff x="0" y="0"/>
            <a:chExt cx="5258667" cy="7719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891" y="16891"/>
              <a:ext cx="5224780" cy="7685659"/>
            </a:xfrm>
            <a:custGeom>
              <a:avLst/>
              <a:gdLst/>
              <a:ahLst/>
              <a:cxnLst/>
              <a:rect r="r" b="b" t="t" l="l"/>
              <a:pathLst>
                <a:path h="7685659" w="5224780">
                  <a:moveTo>
                    <a:pt x="0" y="0"/>
                  </a:moveTo>
                  <a:lnTo>
                    <a:pt x="5224780" y="0"/>
                  </a:lnTo>
                  <a:lnTo>
                    <a:pt x="5224780" y="7685659"/>
                  </a:lnTo>
                  <a:lnTo>
                    <a:pt x="0" y="7685659"/>
                  </a:ln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8562" cy="7719441"/>
            </a:xfrm>
            <a:custGeom>
              <a:avLst/>
              <a:gdLst/>
              <a:ahLst/>
              <a:cxnLst/>
              <a:rect r="r" b="b" t="t" l="l"/>
              <a:pathLst>
                <a:path h="7719441" w="5258562">
                  <a:moveTo>
                    <a:pt x="16891" y="0"/>
                  </a:moveTo>
                  <a:lnTo>
                    <a:pt x="5241671" y="0"/>
                  </a:lnTo>
                  <a:cubicBezTo>
                    <a:pt x="5251069" y="0"/>
                    <a:pt x="5258562" y="7620"/>
                    <a:pt x="5258562" y="16891"/>
                  </a:cubicBezTo>
                  <a:lnTo>
                    <a:pt x="5258562" y="7702550"/>
                  </a:lnTo>
                  <a:cubicBezTo>
                    <a:pt x="5258562" y="7711948"/>
                    <a:pt x="5250942" y="7719441"/>
                    <a:pt x="5241671" y="7719441"/>
                  </a:cubicBezTo>
                  <a:lnTo>
                    <a:pt x="16891" y="7719441"/>
                  </a:lnTo>
                  <a:cubicBezTo>
                    <a:pt x="7493" y="7719441"/>
                    <a:pt x="0" y="7711821"/>
                    <a:pt x="0" y="770255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02550"/>
                  </a:lnTo>
                  <a:lnTo>
                    <a:pt x="16891" y="7702550"/>
                  </a:lnTo>
                  <a:lnTo>
                    <a:pt x="16891" y="7685659"/>
                  </a:lnTo>
                  <a:lnTo>
                    <a:pt x="5241671" y="7685659"/>
                  </a:lnTo>
                  <a:lnTo>
                    <a:pt x="5241671" y="7702550"/>
                  </a:lnTo>
                  <a:lnTo>
                    <a:pt x="5224780" y="7702550"/>
                  </a:lnTo>
                  <a:lnTo>
                    <a:pt x="5224780" y="16891"/>
                  </a:lnTo>
                  <a:lnTo>
                    <a:pt x="5241671" y="16891"/>
                  </a:lnTo>
                  <a:lnTo>
                    <a:pt x="524167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>
                <a:alpha val="4941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81812" y="2898000"/>
            <a:ext cx="3944000" cy="5789600"/>
            <a:chOff x="0" y="0"/>
            <a:chExt cx="5258667" cy="7719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891" y="16891"/>
              <a:ext cx="5224780" cy="7685659"/>
            </a:xfrm>
            <a:custGeom>
              <a:avLst/>
              <a:gdLst/>
              <a:ahLst/>
              <a:cxnLst/>
              <a:rect r="r" b="b" t="t" l="l"/>
              <a:pathLst>
                <a:path h="7685659" w="5224780">
                  <a:moveTo>
                    <a:pt x="0" y="0"/>
                  </a:moveTo>
                  <a:lnTo>
                    <a:pt x="5224780" y="0"/>
                  </a:lnTo>
                  <a:lnTo>
                    <a:pt x="5224780" y="7685659"/>
                  </a:lnTo>
                  <a:lnTo>
                    <a:pt x="0" y="7685659"/>
                  </a:ln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8562" cy="7719441"/>
            </a:xfrm>
            <a:custGeom>
              <a:avLst/>
              <a:gdLst/>
              <a:ahLst/>
              <a:cxnLst/>
              <a:rect r="r" b="b" t="t" l="l"/>
              <a:pathLst>
                <a:path h="7719441" w="5258562">
                  <a:moveTo>
                    <a:pt x="16891" y="0"/>
                  </a:moveTo>
                  <a:lnTo>
                    <a:pt x="5241671" y="0"/>
                  </a:lnTo>
                  <a:cubicBezTo>
                    <a:pt x="5251069" y="0"/>
                    <a:pt x="5258562" y="7620"/>
                    <a:pt x="5258562" y="16891"/>
                  </a:cubicBezTo>
                  <a:lnTo>
                    <a:pt x="5258562" y="7702550"/>
                  </a:lnTo>
                  <a:cubicBezTo>
                    <a:pt x="5258562" y="7711948"/>
                    <a:pt x="5250942" y="7719441"/>
                    <a:pt x="5241671" y="7719441"/>
                  </a:cubicBezTo>
                  <a:lnTo>
                    <a:pt x="16891" y="7719441"/>
                  </a:lnTo>
                  <a:cubicBezTo>
                    <a:pt x="7493" y="7719441"/>
                    <a:pt x="0" y="7711821"/>
                    <a:pt x="0" y="770255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02550"/>
                  </a:lnTo>
                  <a:lnTo>
                    <a:pt x="16891" y="7702550"/>
                  </a:lnTo>
                  <a:lnTo>
                    <a:pt x="16891" y="7685659"/>
                  </a:lnTo>
                  <a:lnTo>
                    <a:pt x="5241671" y="7685659"/>
                  </a:lnTo>
                  <a:lnTo>
                    <a:pt x="5241671" y="7702550"/>
                  </a:lnTo>
                  <a:lnTo>
                    <a:pt x="5224780" y="7702550"/>
                  </a:lnTo>
                  <a:lnTo>
                    <a:pt x="5224780" y="16891"/>
                  </a:lnTo>
                  <a:lnTo>
                    <a:pt x="5241671" y="16891"/>
                  </a:lnTo>
                  <a:lnTo>
                    <a:pt x="524167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>
                <a:alpha val="4941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61922" y="2898000"/>
            <a:ext cx="3944000" cy="5789600"/>
            <a:chOff x="0" y="0"/>
            <a:chExt cx="5258667" cy="77194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891" y="16891"/>
              <a:ext cx="5224780" cy="7685659"/>
            </a:xfrm>
            <a:custGeom>
              <a:avLst/>
              <a:gdLst/>
              <a:ahLst/>
              <a:cxnLst/>
              <a:rect r="r" b="b" t="t" l="l"/>
              <a:pathLst>
                <a:path h="7685659" w="5224780">
                  <a:moveTo>
                    <a:pt x="0" y="0"/>
                  </a:moveTo>
                  <a:lnTo>
                    <a:pt x="5224780" y="0"/>
                  </a:lnTo>
                  <a:lnTo>
                    <a:pt x="5224780" y="7685659"/>
                  </a:lnTo>
                  <a:lnTo>
                    <a:pt x="0" y="7685659"/>
                  </a:ln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58562" cy="7719441"/>
            </a:xfrm>
            <a:custGeom>
              <a:avLst/>
              <a:gdLst/>
              <a:ahLst/>
              <a:cxnLst/>
              <a:rect r="r" b="b" t="t" l="l"/>
              <a:pathLst>
                <a:path h="7719441" w="5258562">
                  <a:moveTo>
                    <a:pt x="16891" y="0"/>
                  </a:moveTo>
                  <a:lnTo>
                    <a:pt x="5241671" y="0"/>
                  </a:lnTo>
                  <a:cubicBezTo>
                    <a:pt x="5251069" y="0"/>
                    <a:pt x="5258562" y="7620"/>
                    <a:pt x="5258562" y="16891"/>
                  </a:cubicBezTo>
                  <a:lnTo>
                    <a:pt x="5258562" y="7702550"/>
                  </a:lnTo>
                  <a:cubicBezTo>
                    <a:pt x="5258562" y="7711948"/>
                    <a:pt x="5250942" y="7719441"/>
                    <a:pt x="5241671" y="7719441"/>
                  </a:cubicBezTo>
                  <a:lnTo>
                    <a:pt x="16891" y="7719441"/>
                  </a:lnTo>
                  <a:cubicBezTo>
                    <a:pt x="7493" y="7719441"/>
                    <a:pt x="0" y="7711821"/>
                    <a:pt x="0" y="7702550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7702550"/>
                  </a:lnTo>
                  <a:lnTo>
                    <a:pt x="16891" y="7702550"/>
                  </a:lnTo>
                  <a:lnTo>
                    <a:pt x="16891" y="7685659"/>
                  </a:lnTo>
                  <a:lnTo>
                    <a:pt x="5241671" y="7685659"/>
                  </a:lnTo>
                  <a:lnTo>
                    <a:pt x="5241671" y="7702550"/>
                  </a:lnTo>
                  <a:lnTo>
                    <a:pt x="5224780" y="7702550"/>
                  </a:lnTo>
                  <a:lnTo>
                    <a:pt x="5224780" y="16891"/>
                  </a:lnTo>
                  <a:lnTo>
                    <a:pt x="5241671" y="16891"/>
                  </a:lnTo>
                  <a:lnTo>
                    <a:pt x="524167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>
                <a:alpha val="49412"/>
              </a:srgbClr>
            </a:solidFill>
          </p:spPr>
        </p:sp>
      </p:grpSp>
      <p:sp>
        <p:nvSpPr>
          <p:cNvPr name="AutoShape 14" id="14"/>
          <p:cNvSpPr/>
          <p:nvPr/>
        </p:nvSpPr>
        <p:spPr>
          <a:xfrm rot="10730820">
            <a:off x="875896" y="8642743"/>
            <a:ext cx="3995609" cy="0"/>
          </a:xfrm>
          <a:prstGeom prst="line">
            <a:avLst/>
          </a:prstGeom>
          <a:ln cap="rnd" w="28575">
            <a:solidFill>
              <a:srgbClr val="0400E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730820">
            <a:off x="5056008" y="8642743"/>
            <a:ext cx="3995609" cy="0"/>
          </a:xfrm>
          <a:prstGeom prst="line">
            <a:avLst/>
          </a:prstGeom>
          <a:ln cap="rnd" w="28575">
            <a:solidFill>
              <a:srgbClr val="FFD9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730820">
            <a:off x="9236118" y="8642743"/>
            <a:ext cx="3995609" cy="0"/>
          </a:xfrm>
          <a:prstGeom prst="line">
            <a:avLst/>
          </a:prstGeom>
          <a:ln cap="rnd" w="28575">
            <a:solidFill>
              <a:srgbClr val="7E7CF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730820">
            <a:off x="13416228" y="8625643"/>
            <a:ext cx="3995609" cy="0"/>
          </a:xfrm>
          <a:prstGeom prst="line">
            <a:avLst/>
          </a:prstGeom>
          <a:ln cap="rnd" w="28575">
            <a:solidFill>
              <a:srgbClr val="FF794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05825" y="987537"/>
            <a:ext cx="16276350" cy="96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100F19"/>
                </a:solidFill>
                <a:latin typeface="Inter Bold"/>
              </a:rPr>
              <a:t>Security Measures: Session-Based Authentication and OTP Verification</a:t>
            </a:r>
          </a:p>
        </p:txBody>
      </p:sp>
      <p:sp>
        <p:nvSpPr>
          <p:cNvPr name="TextBox 19" id="19" descr="3"/>
          <p:cNvSpPr txBox="true"/>
          <p:nvPr/>
        </p:nvSpPr>
        <p:spPr>
          <a:xfrm rot="0">
            <a:off x="9411772" y="3096321"/>
            <a:ext cx="3644300" cy="548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Firebase Realtime Database ensures secure real-time data processing with built-in authentication and security rules.</a:t>
            </a:r>
          </a:p>
        </p:txBody>
      </p:sp>
      <p:sp>
        <p:nvSpPr>
          <p:cNvPr name="TextBox 20" id="20" descr="2"/>
          <p:cNvSpPr txBox="true"/>
          <p:nvPr/>
        </p:nvSpPr>
        <p:spPr>
          <a:xfrm rot="0">
            <a:off x="5231662" y="3071543"/>
            <a:ext cx="3644300" cy="548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The use of Email-Based OTP Verification adds an extra layer of security, crucial for protecting sensitive student data.</a:t>
            </a:r>
          </a:p>
        </p:txBody>
      </p:sp>
      <p:sp>
        <p:nvSpPr>
          <p:cNvPr name="TextBox 21" id="21" descr="1"/>
          <p:cNvSpPr txBox="true"/>
          <p:nvPr/>
        </p:nvSpPr>
        <p:spPr>
          <a:xfrm rot="0">
            <a:off x="1051550" y="3071543"/>
            <a:ext cx="3644300" cy="548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Session-Based Authentication is implemented to emphasize on security and user session management.</a:t>
            </a:r>
          </a:p>
        </p:txBody>
      </p:sp>
      <p:sp>
        <p:nvSpPr>
          <p:cNvPr name="TextBox 22" id="22" descr="4"/>
          <p:cNvSpPr txBox="true"/>
          <p:nvPr/>
        </p:nvSpPr>
        <p:spPr>
          <a:xfrm rot="0">
            <a:off x="13591882" y="3079221"/>
            <a:ext cx="3644300" cy="548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The system prioritizes data security by adopting multiple layers of user verification and authentication.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22540" y="2426450"/>
            <a:ext cx="4813950" cy="1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Database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0076" y="4419925"/>
            <a:ext cx="4813950" cy="410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The frontend utilizes HTML, CSS, and JavaScript. Bootstrap is used for modals and styling, and JavaScript handles asynchronous data and dynamic content updates.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100" y="2426450"/>
            <a:ext cx="4813950" cy="1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Frontend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1320" y="2426450"/>
            <a:ext cx="4813950" cy="1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Backend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1296" y="4391350"/>
            <a:ext cx="4859675" cy="376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The backend is built on Flask, a Python web framework known for its lightweight and flexible architecture, suitable for real-time data handling and cloud-based storage.</a:t>
            </a:r>
          </a:p>
          <a:p>
            <a:pPr algn="l">
              <a:lnSpc>
                <a:spcPts val="3311"/>
              </a:lnSpc>
            </a:pPr>
          </a:p>
          <a:p>
            <a:pPr algn="l">
              <a:lnSpc>
                <a:spcPts val="3311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FaceRecognition Prebuild Module for face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2514" y="4391350"/>
            <a:ext cx="4859675" cy="413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The system uses Firebase Realtime Database, offering real-time data processing, scalability for large student records, and additional functionalities like authentication and cloud storage.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825" y="981475"/>
            <a:ext cx="162763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Technology Stack</a:t>
            </a:r>
          </a:p>
        </p:txBody>
      </p:sp>
      <p:sp>
        <p:nvSpPr>
          <p:cNvPr name="AutoShape 9" id="9"/>
          <p:cNvSpPr/>
          <p:nvPr/>
        </p:nvSpPr>
        <p:spPr>
          <a:xfrm rot="38890">
            <a:off x="888179" y="4123025"/>
            <a:ext cx="5051873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38890">
            <a:off x="6619035" y="4123025"/>
            <a:ext cx="5051873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38890">
            <a:off x="12350131" y="4123025"/>
            <a:ext cx="5051873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8848" y="331964"/>
            <a:ext cx="23260830" cy="13859578"/>
          </a:xfrm>
          <a:custGeom>
            <a:avLst/>
            <a:gdLst/>
            <a:ahLst/>
            <a:cxnLst/>
            <a:rect r="r" b="b" t="t" l="l"/>
            <a:pathLst>
              <a:path h="13859578" w="23260830">
                <a:moveTo>
                  <a:pt x="0" y="0"/>
                </a:moveTo>
                <a:lnTo>
                  <a:pt x="23260830" y="0"/>
                </a:lnTo>
                <a:lnTo>
                  <a:pt x="23260830" y="13859578"/>
                </a:lnTo>
                <a:lnTo>
                  <a:pt x="0" y="1385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58984" y="0"/>
            <a:ext cx="9467883" cy="10287000"/>
            <a:chOff x="0" y="0"/>
            <a:chExt cx="3202716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2716" cy="3479800"/>
            </a:xfrm>
            <a:custGeom>
              <a:avLst/>
              <a:gdLst/>
              <a:ahLst/>
              <a:cxnLst/>
              <a:rect r="r" b="b" t="t" l="l"/>
              <a:pathLst>
                <a:path h="3479800" w="3202716">
                  <a:moveTo>
                    <a:pt x="0" y="0"/>
                  </a:moveTo>
                  <a:lnTo>
                    <a:pt x="3202716" y="0"/>
                  </a:lnTo>
                  <a:lnTo>
                    <a:pt x="320271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35B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0561" y="2219285"/>
            <a:ext cx="6946945" cy="3107179"/>
          </a:xfrm>
          <a:custGeom>
            <a:avLst/>
            <a:gdLst/>
            <a:ahLst/>
            <a:cxnLst/>
            <a:rect r="r" b="b" t="t" l="l"/>
            <a:pathLst>
              <a:path h="3107179" w="6946945">
                <a:moveTo>
                  <a:pt x="0" y="0"/>
                </a:moveTo>
                <a:lnTo>
                  <a:pt x="6946945" y="0"/>
                </a:lnTo>
                <a:lnTo>
                  <a:pt x="6946945" y="3107179"/>
                </a:lnTo>
                <a:lnTo>
                  <a:pt x="0" y="3107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191659" y="6539664"/>
            <a:ext cx="3624725" cy="1786001"/>
          </a:xfrm>
          <a:custGeom>
            <a:avLst/>
            <a:gdLst/>
            <a:ahLst/>
            <a:cxnLst/>
            <a:rect r="r" b="b" t="t" l="l"/>
            <a:pathLst>
              <a:path h="1786001" w="3624725">
                <a:moveTo>
                  <a:pt x="0" y="0"/>
                </a:moveTo>
                <a:lnTo>
                  <a:pt x="3624725" y="0"/>
                </a:lnTo>
                <a:lnTo>
                  <a:pt x="3624725" y="1786001"/>
                </a:lnTo>
                <a:lnTo>
                  <a:pt x="0" y="1786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2927" y="5435623"/>
            <a:ext cx="1310094" cy="1310094"/>
          </a:xfrm>
          <a:custGeom>
            <a:avLst/>
            <a:gdLst/>
            <a:ahLst/>
            <a:cxnLst/>
            <a:rect r="r" b="b" t="t" l="l"/>
            <a:pathLst>
              <a:path h="1310094" w="1310094">
                <a:moveTo>
                  <a:pt x="0" y="0"/>
                </a:moveTo>
                <a:lnTo>
                  <a:pt x="1310094" y="0"/>
                </a:lnTo>
                <a:lnTo>
                  <a:pt x="1310094" y="1310095"/>
                </a:lnTo>
                <a:lnTo>
                  <a:pt x="0" y="131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17114" y="5435623"/>
            <a:ext cx="2297751" cy="977543"/>
            <a:chOff x="0" y="0"/>
            <a:chExt cx="1881378" cy="8004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81378" cy="800404"/>
            </a:xfrm>
            <a:custGeom>
              <a:avLst/>
              <a:gdLst/>
              <a:ahLst/>
              <a:cxnLst/>
              <a:rect r="r" b="b" t="t" l="l"/>
              <a:pathLst>
                <a:path h="800404" w="1881378">
                  <a:moveTo>
                    <a:pt x="0" y="0"/>
                  </a:moveTo>
                  <a:lnTo>
                    <a:pt x="1881378" y="0"/>
                  </a:lnTo>
                  <a:lnTo>
                    <a:pt x="1881378" y="800404"/>
                  </a:lnTo>
                  <a:lnTo>
                    <a:pt x="0" y="800404"/>
                  </a:lnTo>
                  <a:close/>
                </a:path>
              </a:pathLst>
            </a:custGeom>
            <a:solidFill>
              <a:srgbClr val="00E9C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17114" y="2790938"/>
            <a:ext cx="1927050" cy="1963873"/>
          </a:xfrm>
          <a:custGeom>
            <a:avLst/>
            <a:gdLst/>
            <a:ahLst/>
            <a:cxnLst/>
            <a:rect r="r" b="b" t="t" l="l"/>
            <a:pathLst>
              <a:path h="1963873" w="1927050">
                <a:moveTo>
                  <a:pt x="0" y="0"/>
                </a:moveTo>
                <a:lnTo>
                  <a:pt x="1927050" y="0"/>
                </a:lnTo>
                <a:lnTo>
                  <a:pt x="1927050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28294"/>
            <a:ext cx="646643" cy="318619"/>
          </a:xfrm>
          <a:custGeom>
            <a:avLst/>
            <a:gdLst/>
            <a:ahLst/>
            <a:cxnLst/>
            <a:rect r="r" b="b" t="t" l="l"/>
            <a:pathLst>
              <a:path h="318619" w="646643">
                <a:moveTo>
                  <a:pt x="0" y="0"/>
                </a:moveTo>
                <a:lnTo>
                  <a:pt x="646643" y="0"/>
                </a:lnTo>
                <a:lnTo>
                  <a:pt x="646643" y="318618"/>
                </a:lnTo>
                <a:lnTo>
                  <a:pt x="0" y="31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4414" y="188142"/>
            <a:ext cx="11142421" cy="9910716"/>
          </a:xfrm>
          <a:custGeom>
            <a:avLst/>
            <a:gdLst/>
            <a:ahLst/>
            <a:cxnLst/>
            <a:rect r="r" b="b" t="t" l="l"/>
            <a:pathLst>
              <a:path h="9910716" w="11142421">
                <a:moveTo>
                  <a:pt x="0" y="0"/>
                </a:moveTo>
                <a:lnTo>
                  <a:pt x="11142421" y="0"/>
                </a:lnTo>
                <a:lnTo>
                  <a:pt x="11142421" y="9910716"/>
                </a:lnTo>
                <a:lnTo>
                  <a:pt x="0" y="9910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32" r="-6026" b="-153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4603" y="2878888"/>
            <a:ext cx="4941386" cy="19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49"/>
              </a:lnSpc>
            </a:pPr>
            <a:r>
              <a:rPr lang="en-US" sz="7499">
                <a:solidFill>
                  <a:srgbClr val="FFFFFF"/>
                </a:solidFill>
                <a:latin typeface="Inter Bold"/>
              </a:rPr>
              <a:t>Project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84865" y="757936"/>
            <a:ext cx="1693893" cy="24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04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Inter Bold"/>
              </a:rPr>
              <a:t>Your logo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3"/>
          <p:cNvSpPr txBox="true"/>
          <p:nvPr/>
        </p:nvSpPr>
        <p:spPr>
          <a:xfrm rot="0">
            <a:off x="1005825" y="7172235"/>
            <a:ext cx="13542150" cy="169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Students, with the appropriate permissions, can view their attendance records for self-assessment and record-keeping.</a:t>
            </a:r>
          </a:p>
        </p:txBody>
      </p:sp>
      <p:sp>
        <p:nvSpPr>
          <p:cNvPr name="TextBox 3" id="3" descr="2"/>
          <p:cNvSpPr txBox="true"/>
          <p:nvPr/>
        </p:nvSpPr>
        <p:spPr>
          <a:xfrm rot="0">
            <a:off x="1005825" y="5226808"/>
            <a:ext cx="13542150" cy="95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A</a:t>
            </a:r>
            <a:r>
              <a:rPr lang="en-US" sz="2799">
                <a:solidFill>
                  <a:srgbClr val="100F19"/>
                </a:solidFill>
                <a:latin typeface="Inter"/>
              </a:rPr>
              <a:t>dministrative staff have the capability to monitor student engagement and participation.</a:t>
            </a:r>
          </a:p>
        </p:txBody>
      </p:sp>
      <p:sp>
        <p:nvSpPr>
          <p:cNvPr name="TextBox 4" id="4" descr="1"/>
          <p:cNvSpPr txBox="true"/>
          <p:nvPr/>
        </p:nvSpPr>
        <p:spPr>
          <a:xfrm rot="0">
            <a:off x="1005825" y="2571925"/>
            <a:ext cx="13542150" cy="169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Educational institutions can utilize the system for tracking daily student attendance and managing records.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825" y="981475"/>
            <a:ext cx="162763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Potential Use Cases</a:t>
            </a:r>
          </a:p>
        </p:txBody>
      </p:sp>
      <p:sp>
        <p:nvSpPr>
          <p:cNvPr name="AutoShape 6" id="6"/>
          <p:cNvSpPr/>
          <p:nvPr/>
        </p:nvSpPr>
        <p:spPr>
          <a:xfrm rot="8407">
            <a:off x="895327" y="4568697"/>
            <a:ext cx="15579347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8407">
            <a:off x="895327" y="6868853"/>
            <a:ext cx="15579347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8407">
            <a:off x="895327" y="2289775"/>
            <a:ext cx="15579347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8407">
            <a:off x="895327" y="9147775"/>
            <a:ext cx="15579347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825" y="983875"/>
            <a:ext cx="162763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Future Development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05087" y="2320275"/>
            <a:ext cx="8009250" cy="6827250"/>
            <a:chOff x="0" y="0"/>
            <a:chExt cx="10679000" cy="9103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527423" y="0"/>
              <a:ext cx="15206472" cy="9128379"/>
            </a:xfrm>
            <a:custGeom>
              <a:avLst/>
              <a:gdLst/>
              <a:ahLst/>
              <a:cxnLst/>
              <a:rect r="r" b="b" t="t" l="l"/>
              <a:pathLst>
                <a:path h="9128379" w="15206472">
                  <a:moveTo>
                    <a:pt x="4590923" y="0"/>
                  </a:moveTo>
                  <a:lnTo>
                    <a:pt x="4616323" y="0"/>
                  </a:lnTo>
                  <a:lnTo>
                    <a:pt x="4616323" y="25400"/>
                  </a:lnTo>
                  <a:lnTo>
                    <a:pt x="4590923" y="25400"/>
                  </a:lnTo>
                  <a:close/>
                  <a:moveTo>
                    <a:pt x="4641723" y="0"/>
                  </a:moveTo>
                  <a:lnTo>
                    <a:pt x="4667123" y="0"/>
                  </a:lnTo>
                  <a:lnTo>
                    <a:pt x="4667123" y="25400"/>
                  </a:lnTo>
                  <a:lnTo>
                    <a:pt x="4641723" y="25400"/>
                  </a:lnTo>
                  <a:close/>
                  <a:moveTo>
                    <a:pt x="4692523" y="25400"/>
                  </a:moveTo>
                  <a:lnTo>
                    <a:pt x="4717923" y="25400"/>
                  </a:lnTo>
                  <a:lnTo>
                    <a:pt x="4692523" y="25400"/>
                  </a:lnTo>
                  <a:close/>
                  <a:moveTo>
                    <a:pt x="4743323" y="25400"/>
                  </a:moveTo>
                  <a:lnTo>
                    <a:pt x="4768723" y="25400"/>
                  </a:lnTo>
                  <a:lnTo>
                    <a:pt x="4743323" y="25400"/>
                  </a:lnTo>
                  <a:close/>
                  <a:moveTo>
                    <a:pt x="4794123" y="25400"/>
                  </a:moveTo>
                  <a:lnTo>
                    <a:pt x="4819523" y="25400"/>
                  </a:lnTo>
                  <a:lnTo>
                    <a:pt x="4794123" y="25400"/>
                  </a:lnTo>
                  <a:close/>
                  <a:moveTo>
                    <a:pt x="4844923" y="25400"/>
                  </a:moveTo>
                  <a:lnTo>
                    <a:pt x="4870323" y="25400"/>
                  </a:lnTo>
                  <a:lnTo>
                    <a:pt x="4844923" y="25400"/>
                  </a:lnTo>
                  <a:close/>
                  <a:moveTo>
                    <a:pt x="4895723" y="25400"/>
                  </a:moveTo>
                  <a:lnTo>
                    <a:pt x="4921123" y="25400"/>
                  </a:lnTo>
                  <a:lnTo>
                    <a:pt x="4895723" y="25400"/>
                  </a:lnTo>
                  <a:close/>
                  <a:moveTo>
                    <a:pt x="4946523" y="25400"/>
                  </a:moveTo>
                  <a:lnTo>
                    <a:pt x="4971923" y="25400"/>
                  </a:lnTo>
                  <a:lnTo>
                    <a:pt x="4946523" y="25400"/>
                  </a:lnTo>
                  <a:close/>
                  <a:moveTo>
                    <a:pt x="4997323" y="25400"/>
                  </a:moveTo>
                  <a:lnTo>
                    <a:pt x="5022723" y="25400"/>
                  </a:lnTo>
                  <a:lnTo>
                    <a:pt x="4997323" y="25400"/>
                  </a:lnTo>
                  <a:close/>
                  <a:moveTo>
                    <a:pt x="5048123" y="25400"/>
                  </a:moveTo>
                  <a:lnTo>
                    <a:pt x="5073523" y="25400"/>
                  </a:lnTo>
                  <a:lnTo>
                    <a:pt x="5048123" y="25400"/>
                  </a:lnTo>
                  <a:close/>
                  <a:moveTo>
                    <a:pt x="5098923" y="25400"/>
                  </a:moveTo>
                  <a:lnTo>
                    <a:pt x="5124323" y="25400"/>
                  </a:lnTo>
                  <a:lnTo>
                    <a:pt x="5098923" y="25400"/>
                  </a:lnTo>
                  <a:close/>
                  <a:moveTo>
                    <a:pt x="5149723" y="25400"/>
                  </a:moveTo>
                  <a:lnTo>
                    <a:pt x="5175123" y="25400"/>
                  </a:lnTo>
                  <a:lnTo>
                    <a:pt x="5149723" y="25400"/>
                  </a:lnTo>
                  <a:close/>
                  <a:moveTo>
                    <a:pt x="5200523" y="25400"/>
                  </a:moveTo>
                  <a:lnTo>
                    <a:pt x="5225923" y="25400"/>
                  </a:lnTo>
                  <a:lnTo>
                    <a:pt x="5200523" y="25400"/>
                  </a:lnTo>
                  <a:close/>
                  <a:moveTo>
                    <a:pt x="5251323" y="25400"/>
                  </a:moveTo>
                  <a:lnTo>
                    <a:pt x="5276723" y="25400"/>
                  </a:lnTo>
                  <a:lnTo>
                    <a:pt x="5251323" y="25400"/>
                  </a:lnTo>
                  <a:close/>
                  <a:moveTo>
                    <a:pt x="5302123" y="25400"/>
                  </a:moveTo>
                  <a:lnTo>
                    <a:pt x="5327523" y="25400"/>
                  </a:lnTo>
                  <a:lnTo>
                    <a:pt x="5302123" y="25400"/>
                  </a:lnTo>
                  <a:close/>
                  <a:moveTo>
                    <a:pt x="5352923" y="25400"/>
                  </a:moveTo>
                  <a:lnTo>
                    <a:pt x="5378323" y="25400"/>
                  </a:lnTo>
                  <a:lnTo>
                    <a:pt x="5352923" y="25400"/>
                  </a:lnTo>
                  <a:close/>
                  <a:moveTo>
                    <a:pt x="5403723" y="25400"/>
                  </a:moveTo>
                  <a:lnTo>
                    <a:pt x="5429123" y="25400"/>
                  </a:lnTo>
                  <a:lnTo>
                    <a:pt x="5403723" y="25400"/>
                  </a:lnTo>
                  <a:close/>
                  <a:moveTo>
                    <a:pt x="5454523" y="25400"/>
                  </a:moveTo>
                  <a:lnTo>
                    <a:pt x="5479923" y="25400"/>
                  </a:lnTo>
                  <a:lnTo>
                    <a:pt x="5454523" y="25400"/>
                  </a:lnTo>
                  <a:close/>
                  <a:moveTo>
                    <a:pt x="5505323" y="25400"/>
                  </a:moveTo>
                  <a:lnTo>
                    <a:pt x="5530723" y="25400"/>
                  </a:lnTo>
                  <a:lnTo>
                    <a:pt x="5505323" y="25400"/>
                  </a:lnTo>
                  <a:close/>
                  <a:moveTo>
                    <a:pt x="5556123" y="25400"/>
                  </a:moveTo>
                  <a:lnTo>
                    <a:pt x="5581523" y="25400"/>
                  </a:lnTo>
                  <a:lnTo>
                    <a:pt x="5556123" y="25400"/>
                  </a:lnTo>
                  <a:close/>
                  <a:moveTo>
                    <a:pt x="5606923" y="25400"/>
                  </a:moveTo>
                  <a:lnTo>
                    <a:pt x="5632323" y="25400"/>
                  </a:lnTo>
                  <a:lnTo>
                    <a:pt x="5606923" y="25400"/>
                  </a:lnTo>
                  <a:close/>
                  <a:moveTo>
                    <a:pt x="5657723" y="25400"/>
                  </a:moveTo>
                  <a:lnTo>
                    <a:pt x="5683123" y="25400"/>
                  </a:lnTo>
                  <a:lnTo>
                    <a:pt x="5657723" y="25400"/>
                  </a:lnTo>
                  <a:close/>
                  <a:moveTo>
                    <a:pt x="5708523" y="25400"/>
                  </a:moveTo>
                  <a:lnTo>
                    <a:pt x="5733923" y="25400"/>
                  </a:lnTo>
                  <a:lnTo>
                    <a:pt x="5708523" y="25400"/>
                  </a:lnTo>
                  <a:close/>
                  <a:moveTo>
                    <a:pt x="5759323" y="25400"/>
                  </a:moveTo>
                  <a:lnTo>
                    <a:pt x="5784723" y="25400"/>
                  </a:lnTo>
                  <a:lnTo>
                    <a:pt x="5759323" y="25400"/>
                  </a:lnTo>
                  <a:close/>
                  <a:moveTo>
                    <a:pt x="5810123" y="25400"/>
                  </a:moveTo>
                  <a:lnTo>
                    <a:pt x="5835523" y="25400"/>
                  </a:lnTo>
                  <a:lnTo>
                    <a:pt x="5810123" y="25400"/>
                  </a:lnTo>
                  <a:close/>
                  <a:moveTo>
                    <a:pt x="5860923" y="25400"/>
                  </a:moveTo>
                  <a:lnTo>
                    <a:pt x="5886323" y="25400"/>
                  </a:lnTo>
                  <a:lnTo>
                    <a:pt x="5860923" y="25400"/>
                  </a:lnTo>
                  <a:close/>
                  <a:moveTo>
                    <a:pt x="5911723" y="25400"/>
                  </a:moveTo>
                  <a:lnTo>
                    <a:pt x="5937123" y="25400"/>
                  </a:lnTo>
                  <a:lnTo>
                    <a:pt x="5911723" y="25400"/>
                  </a:lnTo>
                  <a:close/>
                  <a:moveTo>
                    <a:pt x="5962523" y="25400"/>
                  </a:moveTo>
                  <a:lnTo>
                    <a:pt x="5987923" y="25400"/>
                  </a:lnTo>
                  <a:lnTo>
                    <a:pt x="5962523" y="25400"/>
                  </a:lnTo>
                  <a:close/>
                  <a:moveTo>
                    <a:pt x="6013323" y="25400"/>
                  </a:moveTo>
                  <a:lnTo>
                    <a:pt x="6038723" y="25400"/>
                  </a:lnTo>
                  <a:lnTo>
                    <a:pt x="6013323" y="25400"/>
                  </a:lnTo>
                  <a:close/>
                  <a:moveTo>
                    <a:pt x="6064123" y="25400"/>
                  </a:moveTo>
                  <a:lnTo>
                    <a:pt x="6089523" y="25400"/>
                  </a:lnTo>
                  <a:lnTo>
                    <a:pt x="6064123" y="25400"/>
                  </a:lnTo>
                  <a:close/>
                  <a:moveTo>
                    <a:pt x="6114923" y="25400"/>
                  </a:moveTo>
                  <a:lnTo>
                    <a:pt x="6140323" y="25400"/>
                  </a:lnTo>
                  <a:lnTo>
                    <a:pt x="6114923" y="25400"/>
                  </a:lnTo>
                  <a:close/>
                  <a:moveTo>
                    <a:pt x="6165723" y="25400"/>
                  </a:moveTo>
                  <a:lnTo>
                    <a:pt x="6191123" y="25400"/>
                  </a:lnTo>
                  <a:lnTo>
                    <a:pt x="6165723" y="25400"/>
                  </a:lnTo>
                  <a:close/>
                  <a:moveTo>
                    <a:pt x="6216523" y="25400"/>
                  </a:moveTo>
                  <a:lnTo>
                    <a:pt x="6241923" y="25400"/>
                  </a:lnTo>
                  <a:lnTo>
                    <a:pt x="6216523" y="25400"/>
                  </a:lnTo>
                  <a:close/>
                  <a:moveTo>
                    <a:pt x="6267323" y="25400"/>
                  </a:moveTo>
                  <a:lnTo>
                    <a:pt x="6292723" y="25400"/>
                  </a:lnTo>
                  <a:lnTo>
                    <a:pt x="6267323" y="25400"/>
                  </a:lnTo>
                  <a:close/>
                  <a:moveTo>
                    <a:pt x="6318123" y="25400"/>
                  </a:moveTo>
                  <a:lnTo>
                    <a:pt x="6343523" y="25400"/>
                  </a:lnTo>
                  <a:lnTo>
                    <a:pt x="6318123" y="25400"/>
                  </a:lnTo>
                  <a:close/>
                  <a:moveTo>
                    <a:pt x="6368923" y="25400"/>
                  </a:moveTo>
                  <a:lnTo>
                    <a:pt x="6394323" y="25400"/>
                  </a:lnTo>
                  <a:lnTo>
                    <a:pt x="6368923" y="25400"/>
                  </a:lnTo>
                  <a:close/>
                  <a:moveTo>
                    <a:pt x="6419723" y="25400"/>
                  </a:moveTo>
                  <a:lnTo>
                    <a:pt x="6445123" y="25400"/>
                  </a:lnTo>
                  <a:lnTo>
                    <a:pt x="6419723" y="25400"/>
                  </a:lnTo>
                  <a:close/>
                  <a:moveTo>
                    <a:pt x="6470523" y="25400"/>
                  </a:moveTo>
                  <a:lnTo>
                    <a:pt x="6495923" y="25400"/>
                  </a:lnTo>
                  <a:lnTo>
                    <a:pt x="6470523" y="25400"/>
                  </a:lnTo>
                  <a:close/>
                  <a:moveTo>
                    <a:pt x="6521323" y="25400"/>
                  </a:moveTo>
                  <a:lnTo>
                    <a:pt x="6546723" y="25400"/>
                  </a:lnTo>
                  <a:lnTo>
                    <a:pt x="6521323" y="25400"/>
                  </a:lnTo>
                  <a:close/>
                  <a:moveTo>
                    <a:pt x="6572123" y="25400"/>
                  </a:moveTo>
                  <a:lnTo>
                    <a:pt x="6597523" y="25400"/>
                  </a:lnTo>
                  <a:lnTo>
                    <a:pt x="6572123" y="25400"/>
                  </a:lnTo>
                  <a:close/>
                  <a:moveTo>
                    <a:pt x="6622923" y="25400"/>
                  </a:moveTo>
                  <a:lnTo>
                    <a:pt x="6648323" y="25400"/>
                  </a:lnTo>
                  <a:lnTo>
                    <a:pt x="6622923" y="25400"/>
                  </a:lnTo>
                  <a:close/>
                  <a:moveTo>
                    <a:pt x="6673723" y="25400"/>
                  </a:moveTo>
                  <a:lnTo>
                    <a:pt x="6699123" y="25400"/>
                  </a:lnTo>
                  <a:lnTo>
                    <a:pt x="6673723" y="25400"/>
                  </a:lnTo>
                  <a:close/>
                  <a:moveTo>
                    <a:pt x="6724523" y="25400"/>
                  </a:moveTo>
                  <a:lnTo>
                    <a:pt x="6749923" y="25400"/>
                  </a:lnTo>
                  <a:lnTo>
                    <a:pt x="6724523" y="25400"/>
                  </a:lnTo>
                  <a:close/>
                  <a:moveTo>
                    <a:pt x="6775323" y="25400"/>
                  </a:moveTo>
                  <a:lnTo>
                    <a:pt x="6800723" y="25400"/>
                  </a:lnTo>
                  <a:lnTo>
                    <a:pt x="6775323" y="25400"/>
                  </a:lnTo>
                  <a:close/>
                  <a:moveTo>
                    <a:pt x="6826123" y="25400"/>
                  </a:moveTo>
                  <a:lnTo>
                    <a:pt x="6851523" y="25400"/>
                  </a:lnTo>
                  <a:lnTo>
                    <a:pt x="6826123" y="25400"/>
                  </a:lnTo>
                  <a:close/>
                  <a:moveTo>
                    <a:pt x="6876923" y="25400"/>
                  </a:moveTo>
                  <a:lnTo>
                    <a:pt x="6902323" y="25400"/>
                  </a:lnTo>
                  <a:lnTo>
                    <a:pt x="6876923" y="25400"/>
                  </a:lnTo>
                  <a:close/>
                  <a:moveTo>
                    <a:pt x="6927723" y="25400"/>
                  </a:moveTo>
                  <a:lnTo>
                    <a:pt x="6953123" y="25400"/>
                  </a:lnTo>
                  <a:lnTo>
                    <a:pt x="6927723" y="25400"/>
                  </a:lnTo>
                  <a:close/>
                  <a:moveTo>
                    <a:pt x="6978523" y="25400"/>
                  </a:moveTo>
                  <a:lnTo>
                    <a:pt x="7003923" y="25400"/>
                  </a:lnTo>
                  <a:lnTo>
                    <a:pt x="6978523" y="25400"/>
                  </a:lnTo>
                  <a:close/>
                  <a:moveTo>
                    <a:pt x="7029323" y="25400"/>
                  </a:moveTo>
                  <a:lnTo>
                    <a:pt x="7054723" y="25400"/>
                  </a:lnTo>
                  <a:lnTo>
                    <a:pt x="7029323" y="25400"/>
                  </a:lnTo>
                  <a:close/>
                  <a:moveTo>
                    <a:pt x="7080123" y="25400"/>
                  </a:moveTo>
                  <a:lnTo>
                    <a:pt x="7105523" y="25400"/>
                  </a:lnTo>
                  <a:lnTo>
                    <a:pt x="7080123" y="25400"/>
                  </a:lnTo>
                  <a:close/>
                  <a:moveTo>
                    <a:pt x="7130923" y="25400"/>
                  </a:moveTo>
                  <a:lnTo>
                    <a:pt x="7156323" y="25400"/>
                  </a:lnTo>
                  <a:lnTo>
                    <a:pt x="7130923" y="25400"/>
                  </a:lnTo>
                  <a:close/>
                  <a:moveTo>
                    <a:pt x="7181723" y="25400"/>
                  </a:moveTo>
                  <a:lnTo>
                    <a:pt x="7207123" y="25400"/>
                  </a:lnTo>
                  <a:lnTo>
                    <a:pt x="7181723" y="25400"/>
                  </a:lnTo>
                  <a:close/>
                  <a:moveTo>
                    <a:pt x="7232523" y="25400"/>
                  </a:moveTo>
                  <a:lnTo>
                    <a:pt x="7257923" y="25400"/>
                  </a:lnTo>
                  <a:lnTo>
                    <a:pt x="7232523" y="25400"/>
                  </a:lnTo>
                  <a:close/>
                  <a:moveTo>
                    <a:pt x="7283323" y="25400"/>
                  </a:moveTo>
                  <a:lnTo>
                    <a:pt x="7308723" y="25400"/>
                  </a:lnTo>
                  <a:lnTo>
                    <a:pt x="7283323" y="25400"/>
                  </a:lnTo>
                  <a:close/>
                  <a:moveTo>
                    <a:pt x="7334123" y="25400"/>
                  </a:moveTo>
                  <a:lnTo>
                    <a:pt x="7359523" y="25400"/>
                  </a:lnTo>
                  <a:lnTo>
                    <a:pt x="7334123" y="25400"/>
                  </a:lnTo>
                  <a:close/>
                  <a:moveTo>
                    <a:pt x="7384923" y="25400"/>
                  </a:moveTo>
                  <a:lnTo>
                    <a:pt x="7410323" y="25400"/>
                  </a:lnTo>
                  <a:lnTo>
                    <a:pt x="7384923" y="25400"/>
                  </a:lnTo>
                  <a:close/>
                  <a:moveTo>
                    <a:pt x="7435723" y="25400"/>
                  </a:moveTo>
                  <a:lnTo>
                    <a:pt x="7461123" y="25400"/>
                  </a:lnTo>
                  <a:lnTo>
                    <a:pt x="7435723" y="25400"/>
                  </a:lnTo>
                  <a:close/>
                  <a:moveTo>
                    <a:pt x="7486523" y="25400"/>
                  </a:moveTo>
                  <a:lnTo>
                    <a:pt x="7511923" y="25400"/>
                  </a:lnTo>
                  <a:lnTo>
                    <a:pt x="7486523" y="25400"/>
                  </a:lnTo>
                  <a:close/>
                  <a:moveTo>
                    <a:pt x="7537323" y="25400"/>
                  </a:moveTo>
                  <a:lnTo>
                    <a:pt x="7562723" y="25400"/>
                  </a:lnTo>
                  <a:lnTo>
                    <a:pt x="7537323" y="25400"/>
                  </a:lnTo>
                  <a:close/>
                  <a:moveTo>
                    <a:pt x="7588123" y="25400"/>
                  </a:moveTo>
                  <a:lnTo>
                    <a:pt x="7613523" y="25400"/>
                  </a:lnTo>
                  <a:lnTo>
                    <a:pt x="7588123" y="25400"/>
                  </a:lnTo>
                  <a:close/>
                  <a:moveTo>
                    <a:pt x="7638923" y="25400"/>
                  </a:moveTo>
                  <a:lnTo>
                    <a:pt x="7664323" y="25400"/>
                  </a:lnTo>
                  <a:lnTo>
                    <a:pt x="7638923" y="25400"/>
                  </a:lnTo>
                  <a:close/>
                  <a:moveTo>
                    <a:pt x="7689723" y="25400"/>
                  </a:moveTo>
                  <a:lnTo>
                    <a:pt x="7715123" y="25400"/>
                  </a:lnTo>
                  <a:lnTo>
                    <a:pt x="7689723" y="25400"/>
                  </a:lnTo>
                  <a:close/>
                  <a:moveTo>
                    <a:pt x="7740523" y="25400"/>
                  </a:moveTo>
                  <a:lnTo>
                    <a:pt x="7765923" y="25400"/>
                  </a:lnTo>
                  <a:lnTo>
                    <a:pt x="7740523" y="25400"/>
                  </a:lnTo>
                  <a:close/>
                  <a:moveTo>
                    <a:pt x="7791323" y="25400"/>
                  </a:moveTo>
                  <a:lnTo>
                    <a:pt x="7816723" y="25400"/>
                  </a:lnTo>
                  <a:lnTo>
                    <a:pt x="7791323" y="25400"/>
                  </a:lnTo>
                  <a:close/>
                  <a:moveTo>
                    <a:pt x="7842123" y="25400"/>
                  </a:moveTo>
                  <a:lnTo>
                    <a:pt x="7867523" y="25400"/>
                  </a:lnTo>
                  <a:lnTo>
                    <a:pt x="7842123" y="25400"/>
                  </a:lnTo>
                  <a:close/>
                  <a:moveTo>
                    <a:pt x="7892923" y="25400"/>
                  </a:moveTo>
                  <a:lnTo>
                    <a:pt x="7918323" y="25400"/>
                  </a:lnTo>
                  <a:lnTo>
                    <a:pt x="7892923" y="25400"/>
                  </a:lnTo>
                  <a:close/>
                  <a:moveTo>
                    <a:pt x="7943723" y="25400"/>
                  </a:moveTo>
                  <a:lnTo>
                    <a:pt x="7969123" y="25400"/>
                  </a:lnTo>
                  <a:lnTo>
                    <a:pt x="7943723" y="25400"/>
                  </a:lnTo>
                  <a:close/>
                  <a:moveTo>
                    <a:pt x="7994523" y="25400"/>
                  </a:moveTo>
                  <a:lnTo>
                    <a:pt x="8019923" y="25400"/>
                  </a:lnTo>
                  <a:lnTo>
                    <a:pt x="7994523" y="25400"/>
                  </a:lnTo>
                  <a:close/>
                  <a:moveTo>
                    <a:pt x="8045323" y="25400"/>
                  </a:moveTo>
                  <a:lnTo>
                    <a:pt x="8070723" y="25400"/>
                  </a:lnTo>
                  <a:lnTo>
                    <a:pt x="8045323" y="25400"/>
                  </a:lnTo>
                  <a:close/>
                  <a:moveTo>
                    <a:pt x="8096123" y="25400"/>
                  </a:moveTo>
                  <a:lnTo>
                    <a:pt x="8121523" y="25400"/>
                  </a:lnTo>
                  <a:lnTo>
                    <a:pt x="8096123" y="25400"/>
                  </a:lnTo>
                  <a:close/>
                  <a:moveTo>
                    <a:pt x="8146923" y="25400"/>
                  </a:moveTo>
                  <a:lnTo>
                    <a:pt x="8172323" y="25400"/>
                  </a:lnTo>
                  <a:lnTo>
                    <a:pt x="8146923" y="25400"/>
                  </a:lnTo>
                  <a:close/>
                  <a:moveTo>
                    <a:pt x="8197723" y="25400"/>
                  </a:moveTo>
                  <a:lnTo>
                    <a:pt x="8223123" y="25400"/>
                  </a:lnTo>
                  <a:lnTo>
                    <a:pt x="8197723" y="25400"/>
                  </a:lnTo>
                  <a:close/>
                  <a:moveTo>
                    <a:pt x="8248523" y="25400"/>
                  </a:moveTo>
                  <a:lnTo>
                    <a:pt x="8273923" y="25400"/>
                  </a:lnTo>
                  <a:lnTo>
                    <a:pt x="8248523" y="25400"/>
                  </a:lnTo>
                  <a:close/>
                  <a:moveTo>
                    <a:pt x="8299323" y="25400"/>
                  </a:moveTo>
                  <a:lnTo>
                    <a:pt x="8324723" y="25400"/>
                  </a:lnTo>
                  <a:lnTo>
                    <a:pt x="8299323" y="25400"/>
                  </a:lnTo>
                  <a:close/>
                  <a:moveTo>
                    <a:pt x="8350123" y="25400"/>
                  </a:moveTo>
                  <a:lnTo>
                    <a:pt x="8375523" y="25400"/>
                  </a:lnTo>
                  <a:lnTo>
                    <a:pt x="8350123" y="25400"/>
                  </a:lnTo>
                  <a:close/>
                  <a:moveTo>
                    <a:pt x="8400923" y="25400"/>
                  </a:moveTo>
                  <a:lnTo>
                    <a:pt x="8426323" y="25400"/>
                  </a:lnTo>
                  <a:lnTo>
                    <a:pt x="8400923" y="25400"/>
                  </a:lnTo>
                  <a:close/>
                  <a:moveTo>
                    <a:pt x="8451723" y="25400"/>
                  </a:moveTo>
                  <a:lnTo>
                    <a:pt x="8477123" y="25400"/>
                  </a:lnTo>
                  <a:lnTo>
                    <a:pt x="8451723" y="25400"/>
                  </a:lnTo>
                  <a:close/>
                  <a:moveTo>
                    <a:pt x="8502523" y="25400"/>
                  </a:moveTo>
                  <a:lnTo>
                    <a:pt x="8527923" y="25400"/>
                  </a:lnTo>
                  <a:lnTo>
                    <a:pt x="8502523" y="25400"/>
                  </a:lnTo>
                  <a:close/>
                  <a:moveTo>
                    <a:pt x="8553323" y="25400"/>
                  </a:moveTo>
                  <a:lnTo>
                    <a:pt x="8578723" y="25400"/>
                  </a:lnTo>
                  <a:lnTo>
                    <a:pt x="8553323" y="25400"/>
                  </a:lnTo>
                  <a:close/>
                  <a:moveTo>
                    <a:pt x="8604123" y="25400"/>
                  </a:moveTo>
                  <a:lnTo>
                    <a:pt x="8629523" y="25400"/>
                  </a:lnTo>
                  <a:lnTo>
                    <a:pt x="8604123" y="25400"/>
                  </a:lnTo>
                  <a:close/>
                  <a:moveTo>
                    <a:pt x="8654923" y="25400"/>
                  </a:moveTo>
                  <a:lnTo>
                    <a:pt x="8680323" y="25400"/>
                  </a:lnTo>
                  <a:lnTo>
                    <a:pt x="8654923" y="25400"/>
                  </a:lnTo>
                  <a:close/>
                  <a:moveTo>
                    <a:pt x="8705723" y="25400"/>
                  </a:moveTo>
                  <a:lnTo>
                    <a:pt x="8731123" y="25400"/>
                  </a:lnTo>
                  <a:lnTo>
                    <a:pt x="8705723" y="25400"/>
                  </a:lnTo>
                  <a:close/>
                  <a:moveTo>
                    <a:pt x="8756523" y="25400"/>
                  </a:moveTo>
                  <a:lnTo>
                    <a:pt x="8781923" y="25400"/>
                  </a:lnTo>
                  <a:lnTo>
                    <a:pt x="8756523" y="25400"/>
                  </a:lnTo>
                  <a:close/>
                  <a:moveTo>
                    <a:pt x="8807323" y="25400"/>
                  </a:moveTo>
                  <a:lnTo>
                    <a:pt x="8832723" y="25400"/>
                  </a:lnTo>
                  <a:lnTo>
                    <a:pt x="8807323" y="25400"/>
                  </a:lnTo>
                  <a:close/>
                  <a:moveTo>
                    <a:pt x="8858123" y="25400"/>
                  </a:moveTo>
                  <a:lnTo>
                    <a:pt x="8883523" y="25400"/>
                  </a:lnTo>
                  <a:lnTo>
                    <a:pt x="8858123" y="25400"/>
                  </a:lnTo>
                  <a:close/>
                  <a:moveTo>
                    <a:pt x="8908923" y="25400"/>
                  </a:moveTo>
                  <a:lnTo>
                    <a:pt x="8934323" y="25400"/>
                  </a:lnTo>
                  <a:lnTo>
                    <a:pt x="8908923" y="25400"/>
                  </a:lnTo>
                  <a:close/>
                  <a:moveTo>
                    <a:pt x="8959723" y="25400"/>
                  </a:moveTo>
                  <a:lnTo>
                    <a:pt x="8985123" y="25400"/>
                  </a:lnTo>
                  <a:lnTo>
                    <a:pt x="8959723" y="25400"/>
                  </a:lnTo>
                  <a:close/>
                  <a:moveTo>
                    <a:pt x="9010523" y="25400"/>
                  </a:moveTo>
                  <a:lnTo>
                    <a:pt x="9035923" y="25400"/>
                  </a:lnTo>
                  <a:lnTo>
                    <a:pt x="9010523" y="25400"/>
                  </a:lnTo>
                  <a:close/>
                  <a:moveTo>
                    <a:pt x="9061323" y="25400"/>
                  </a:moveTo>
                  <a:lnTo>
                    <a:pt x="9086723" y="25400"/>
                  </a:lnTo>
                  <a:lnTo>
                    <a:pt x="9061323" y="25400"/>
                  </a:lnTo>
                  <a:close/>
                  <a:moveTo>
                    <a:pt x="9112123" y="25400"/>
                  </a:moveTo>
                  <a:lnTo>
                    <a:pt x="9137523" y="25400"/>
                  </a:lnTo>
                  <a:lnTo>
                    <a:pt x="9112123" y="25400"/>
                  </a:lnTo>
                  <a:close/>
                  <a:moveTo>
                    <a:pt x="9162923" y="25400"/>
                  </a:moveTo>
                  <a:lnTo>
                    <a:pt x="9188323" y="25400"/>
                  </a:lnTo>
                  <a:lnTo>
                    <a:pt x="9162923" y="25400"/>
                  </a:lnTo>
                  <a:close/>
                  <a:moveTo>
                    <a:pt x="9213723" y="25400"/>
                  </a:moveTo>
                  <a:lnTo>
                    <a:pt x="9239123" y="25400"/>
                  </a:lnTo>
                  <a:lnTo>
                    <a:pt x="9213723" y="25400"/>
                  </a:lnTo>
                  <a:close/>
                  <a:moveTo>
                    <a:pt x="9264523" y="25400"/>
                  </a:moveTo>
                  <a:lnTo>
                    <a:pt x="9289923" y="25400"/>
                  </a:lnTo>
                  <a:lnTo>
                    <a:pt x="9264523" y="25400"/>
                  </a:lnTo>
                  <a:close/>
                  <a:moveTo>
                    <a:pt x="9315323" y="25400"/>
                  </a:moveTo>
                  <a:lnTo>
                    <a:pt x="9340723" y="25400"/>
                  </a:lnTo>
                  <a:lnTo>
                    <a:pt x="9315323" y="25400"/>
                  </a:lnTo>
                  <a:close/>
                  <a:moveTo>
                    <a:pt x="9366123" y="25400"/>
                  </a:moveTo>
                  <a:lnTo>
                    <a:pt x="9391523" y="25400"/>
                  </a:lnTo>
                  <a:lnTo>
                    <a:pt x="9366123" y="25400"/>
                  </a:lnTo>
                  <a:close/>
                  <a:moveTo>
                    <a:pt x="9416923" y="25400"/>
                  </a:moveTo>
                  <a:lnTo>
                    <a:pt x="9442323" y="25400"/>
                  </a:lnTo>
                  <a:lnTo>
                    <a:pt x="9416923" y="25400"/>
                  </a:lnTo>
                  <a:close/>
                  <a:moveTo>
                    <a:pt x="9467723" y="25400"/>
                  </a:moveTo>
                  <a:lnTo>
                    <a:pt x="9493123" y="25400"/>
                  </a:lnTo>
                  <a:lnTo>
                    <a:pt x="9467723" y="25400"/>
                  </a:lnTo>
                  <a:close/>
                  <a:moveTo>
                    <a:pt x="9518523" y="25400"/>
                  </a:moveTo>
                  <a:lnTo>
                    <a:pt x="9543923" y="25400"/>
                  </a:lnTo>
                  <a:lnTo>
                    <a:pt x="9518523" y="25400"/>
                  </a:lnTo>
                  <a:close/>
                  <a:moveTo>
                    <a:pt x="9569323" y="25400"/>
                  </a:moveTo>
                  <a:lnTo>
                    <a:pt x="9594723" y="25400"/>
                  </a:lnTo>
                  <a:lnTo>
                    <a:pt x="9569323" y="25400"/>
                  </a:lnTo>
                  <a:close/>
                  <a:moveTo>
                    <a:pt x="9620123" y="25400"/>
                  </a:moveTo>
                  <a:lnTo>
                    <a:pt x="9645523" y="25400"/>
                  </a:lnTo>
                  <a:lnTo>
                    <a:pt x="9620123" y="25400"/>
                  </a:lnTo>
                  <a:close/>
                  <a:moveTo>
                    <a:pt x="9670923" y="25400"/>
                  </a:moveTo>
                  <a:lnTo>
                    <a:pt x="9696323" y="25400"/>
                  </a:lnTo>
                  <a:lnTo>
                    <a:pt x="9670923" y="25400"/>
                  </a:lnTo>
                  <a:close/>
                  <a:moveTo>
                    <a:pt x="9721723" y="25400"/>
                  </a:moveTo>
                  <a:lnTo>
                    <a:pt x="9747123" y="25400"/>
                  </a:lnTo>
                  <a:lnTo>
                    <a:pt x="9721723" y="25400"/>
                  </a:lnTo>
                  <a:close/>
                  <a:moveTo>
                    <a:pt x="9772523" y="25400"/>
                  </a:moveTo>
                  <a:lnTo>
                    <a:pt x="9797923" y="25400"/>
                  </a:lnTo>
                  <a:lnTo>
                    <a:pt x="9772523" y="25400"/>
                  </a:lnTo>
                  <a:close/>
                  <a:moveTo>
                    <a:pt x="9823323" y="25400"/>
                  </a:moveTo>
                  <a:lnTo>
                    <a:pt x="9848723" y="25400"/>
                  </a:lnTo>
                  <a:lnTo>
                    <a:pt x="9823323" y="25400"/>
                  </a:lnTo>
                  <a:close/>
                  <a:moveTo>
                    <a:pt x="9874123" y="25400"/>
                  </a:moveTo>
                  <a:lnTo>
                    <a:pt x="9899523" y="25400"/>
                  </a:lnTo>
                  <a:lnTo>
                    <a:pt x="9874123" y="25400"/>
                  </a:lnTo>
                  <a:close/>
                  <a:moveTo>
                    <a:pt x="9924923" y="25400"/>
                  </a:moveTo>
                  <a:lnTo>
                    <a:pt x="9950323" y="25400"/>
                  </a:lnTo>
                  <a:lnTo>
                    <a:pt x="9924923" y="25400"/>
                  </a:lnTo>
                  <a:close/>
                  <a:moveTo>
                    <a:pt x="9975723" y="25400"/>
                  </a:moveTo>
                  <a:lnTo>
                    <a:pt x="10001123" y="25400"/>
                  </a:lnTo>
                  <a:lnTo>
                    <a:pt x="9975723" y="25400"/>
                  </a:lnTo>
                  <a:close/>
                  <a:moveTo>
                    <a:pt x="10026523" y="25400"/>
                  </a:moveTo>
                  <a:lnTo>
                    <a:pt x="10051923" y="25400"/>
                  </a:lnTo>
                  <a:lnTo>
                    <a:pt x="10026523" y="25400"/>
                  </a:lnTo>
                  <a:close/>
                  <a:moveTo>
                    <a:pt x="10077323" y="25400"/>
                  </a:moveTo>
                  <a:lnTo>
                    <a:pt x="10102723" y="25400"/>
                  </a:lnTo>
                  <a:lnTo>
                    <a:pt x="10077323" y="25400"/>
                  </a:lnTo>
                  <a:close/>
                  <a:moveTo>
                    <a:pt x="10128123" y="25400"/>
                  </a:moveTo>
                  <a:lnTo>
                    <a:pt x="10153523" y="25400"/>
                  </a:lnTo>
                  <a:lnTo>
                    <a:pt x="10128123" y="25400"/>
                  </a:lnTo>
                  <a:close/>
                  <a:moveTo>
                    <a:pt x="10178923" y="25400"/>
                  </a:moveTo>
                  <a:lnTo>
                    <a:pt x="10204323" y="25400"/>
                  </a:lnTo>
                  <a:lnTo>
                    <a:pt x="10178923" y="25400"/>
                  </a:lnTo>
                  <a:close/>
                  <a:moveTo>
                    <a:pt x="10229723" y="25400"/>
                  </a:moveTo>
                  <a:lnTo>
                    <a:pt x="10255123" y="25400"/>
                  </a:lnTo>
                  <a:lnTo>
                    <a:pt x="10229723" y="25400"/>
                  </a:lnTo>
                  <a:close/>
                  <a:moveTo>
                    <a:pt x="10280523" y="25400"/>
                  </a:moveTo>
                  <a:lnTo>
                    <a:pt x="10305923" y="25400"/>
                  </a:lnTo>
                  <a:lnTo>
                    <a:pt x="10280523" y="25400"/>
                  </a:lnTo>
                  <a:close/>
                  <a:moveTo>
                    <a:pt x="10331323" y="25400"/>
                  </a:moveTo>
                  <a:lnTo>
                    <a:pt x="10356723" y="25400"/>
                  </a:lnTo>
                  <a:lnTo>
                    <a:pt x="10331323" y="25400"/>
                  </a:lnTo>
                  <a:close/>
                  <a:moveTo>
                    <a:pt x="10382123" y="25400"/>
                  </a:moveTo>
                  <a:lnTo>
                    <a:pt x="10407523" y="25400"/>
                  </a:lnTo>
                  <a:lnTo>
                    <a:pt x="10382123" y="25400"/>
                  </a:lnTo>
                  <a:close/>
                  <a:moveTo>
                    <a:pt x="10432923" y="25400"/>
                  </a:moveTo>
                  <a:lnTo>
                    <a:pt x="10458323" y="25400"/>
                  </a:lnTo>
                  <a:lnTo>
                    <a:pt x="10432923" y="25400"/>
                  </a:lnTo>
                  <a:close/>
                  <a:moveTo>
                    <a:pt x="10483723" y="25400"/>
                  </a:moveTo>
                  <a:lnTo>
                    <a:pt x="10509123" y="25400"/>
                  </a:lnTo>
                  <a:lnTo>
                    <a:pt x="10483723" y="25400"/>
                  </a:lnTo>
                  <a:close/>
                  <a:moveTo>
                    <a:pt x="10534523" y="25400"/>
                  </a:moveTo>
                  <a:lnTo>
                    <a:pt x="10559923" y="25400"/>
                  </a:lnTo>
                  <a:lnTo>
                    <a:pt x="10534523" y="25400"/>
                  </a:lnTo>
                  <a:close/>
                  <a:moveTo>
                    <a:pt x="10585323" y="25400"/>
                  </a:moveTo>
                  <a:lnTo>
                    <a:pt x="10610723" y="25400"/>
                  </a:lnTo>
                  <a:lnTo>
                    <a:pt x="10585323" y="25400"/>
                  </a:lnTo>
                  <a:close/>
                  <a:moveTo>
                    <a:pt x="10636123" y="25400"/>
                  </a:moveTo>
                  <a:lnTo>
                    <a:pt x="10661523" y="25400"/>
                  </a:lnTo>
                  <a:lnTo>
                    <a:pt x="10636123" y="25400"/>
                  </a:lnTo>
                  <a:close/>
                  <a:moveTo>
                    <a:pt x="10686923" y="25400"/>
                  </a:moveTo>
                  <a:lnTo>
                    <a:pt x="10712323" y="25400"/>
                  </a:lnTo>
                  <a:lnTo>
                    <a:pt x="10686923" y="25400"/>
                  </a:lnTo>
                  <a:close/>
                  <a:moveTo>
                    <a:pt x="10737723" y="25400"/>
                  </a:moveTo>
                  <a:lnTo>
                    <a:pt x="10763123" y="25400"/>
                  </a:lnTo>
                  <a:lnTo>
                    <a:pt x="10737723" y="25400"/>
                  </a:lnTo>
                  <a:close/>
                  <a:moveTo>
                    <a:pt x="10788523" y="25400"/>
                  </a:moveTo>
                  <a:lnTo>
                    <a:pt x="10813923" y="25400"/>
                  </a:lnTo>
                  <a:lnTo>
                    <a:pt x="10788523" y="25400"/>
                  </a:lnTo>
                  <a:close/>
                  <a:moveTo>
                    <a:pt x="10839323" y="25400"/>
                  </a:moveTo>
                  <a:lnTo>
                    <a:pt x="10864723" y="25400"/>
                  </a:lnTo>
                  <a:lnTo>
                    <a:pt x="10839323" y="25400"/>
                  </a:lnTo>
                  <a:close/>
                  <a:moveTo>
                    <a:pt x="10890123" y="25400"/>
                  </a:moveTo>
                  <a:lnTo>
                    <a:pt x="10915523" y="25400"/>
                  </a:lnTo>
                  <a:lnTo>
                    <a:pt x="10890123" y="25400"/>
                  </a:lnTo>
                  <a:close/>
                  <a:moveTo>
                    <a:pt x="10940923" y="25400"/>
                  </a:moveTo>
                  <a:lnTo>
                    <a:pt x="10966323" y="25400"/>
                  </a:lnTo>
                  <a:lnTo>
                    <a:pt x="10940923" y="25400"/>
                  </a:lnTo>
                  <a:close/>
                  <a:moveTo>
                    <a:pt x="10991723" y="25400"/>
                  </a:moveTo>
                  <a:lnTo>
                    <a:pt x="11017123" y="25400"/>
                  </a:lnTo>
                  <a:lnTo>
                    <a:pt x="10991723" y="25400"/>
                  </a:lnTo>
                  <a:close/>
                  <a:moveTo>
                    <a:pt x="11042523" y="25400"/>
                  </a:moveTo>
                  <a:lnTo>
                    <a:pt x="11067923" y="25400"/>
                  </a:lnTo>
                  <a:lnTo>
                    <a:pt x="11042523" y="25400"/>
                  </a:lnTo>
                  <a:close/>
                  <a:moveTo>
                    <a:pt x="11093323" y="25400"/>
                  </a:moveTo>
                  <a:lnTo>
                    <a:pt x="11118723" y="25400"/>
                  </a:lnTo>
                  <a:lnTo>
                    <a:pt x="11093323" y="25400"/>
                  </a:lnTo>
                  <a:close/>
                  <a:moveTo>
                    <a:pt x="11144123" y="25400"/>
                  </a:moveTo>
                  <a:lnTo>
                    <a:pt x="11169523" y="25400"/>
                  </a:lnTo>
                  <a:lnTo>
                    <a:pt x="11144123" y="25400"/>
                  </a:lnTo>
                  <a:close/>
                  <a:moveTo>
                    <a:pt x="11194923" y="25400"/>
                  </a:moveTo>
                  <a:lnTo>
                    <a:pt x="11220323" y="25400"/>
                  </a:lnTo>
                  <a:lnTo>
                    <a:pt x="11194923" y="25400"/>
                  </a:lnTo>
                  <a:close/>
                  <a:moveTo>
                    <a:pt x="11245723" y="25400"/>
                  </a:moveTo>
                  <a:lnTo>
                    <a:pt x="11271123" y="25400"/>
                  </a:lnTo>
                  <a:lnTo>
                    <a:pt x="11245723" y="25400"/>
                  </a:lnTo>
                  <a:close/>
                  <a:moveTo>
                    <a:pt x="11296523" y="25400"/>
                  </a:moveTo>
                  <a:lnTo>
                    <a:pt x="11321923" y="25400"/>
                  </a:lnTo>
                  <a:lnTo>
                    <a:pt x="11296523" y="25400"/>
                  </a:lnTo>
                  <a:close/>
                  <a:moveTo>
                    <a:pt x="11347323" y="25400"/>
                  </a:moveTo>
                  <a:lnTo>
                    <a:pt x="11372723" y="25400"/>
                  </a:lnTo>
                  <a:lnTo>
                    <a:pt x="11347323" y="25400"/>
                  </a:lnTo>
                  <a:close/>
                  <a:moveTo>
                    <a:pt x="11398123" y="25400"/>
                  </a:moveTo>
                  <a:lnTo>
                    <a:pt x="11423523" y="25400"/>
                  </a:lnTo>
                  <a:lnTo>
                    <a:pt x="11398123" y="25400"/>
                  </a:lnTo>
                  <a:close/>
                  <a:moveTo>
                    <a:pt x="11448923" y="25400"/>
                  </a:moveTo>
                  <a:lnTo>
                    <a:pt x="11474323" y="25400"/>
                  </a:lnTo>
                  <a:lnTo>
                    <a:pt x="11448923" y="25400"/>
                  </a:lnTo>
                  <a:close/>
                  <a:moveTo>
                    <a:pt x="11499723" y="25400"/>
                  </a:moveTo>
                  <a:lnTo>
                    <a:pt x="11525123" y="25400"/>
                  </a:lnTo>
                  <a:lnTo>
                    <a:pt x="11499723" y="25400"/>
                  </a:lnTo>
                  <a:close/>
                  <a:moveTo>
                    <a:pt x="11550523" y="25400"/>
                  </a:moveTo>
                  <a:lnTo>
                    <a:pt x="11575923" y="25400"/>
                  </a:lnTo>
                  <a:lnTo>
                    <a:pt x="11550523" y="25400"/>
                  </a:lnTo>
                  <a:close/>
                  <a:moveTo>
                    <a:pt x="11601323" y="25400"/>
                  </a:moveTo>
                  <a:lnTo>
                    <a:pt x="11626723" y="25400"/>
                  </a:lnTo>
                  <a:lnTo>
                    <a:pt x="11601323" y="25400"/>
                  </a:lnTo>
                  <a:close/>
                  <a:moveTo>
                    <a:pt x="11652123" y="25400"/>
                  </a:moveTo>
                  <a:lnTo>
                    <a:pt x="11677523" y="25400"/>
                  </a:lnTo>
                  <a:lnTo>
                    <a:pt x="11652123" y="25400"/>
                  </a:lnTo>
                  <a:close/>
                  <a:moveTo>
                    <a:pt x="11702923" y="25400"/>
                  </a:moveTo>
                  <a:lnTo>
                    <a:pt x="11728323" y="25400"/>
                  </a:lnTo>
                  <a:lnTo>
                    <a:pt x="11702923" y="25400"/>
                  </a:lnTo>
                  <a:close/>
                  <a:moveTo>
                    <a:pt x="11753723" y="25400"/>
                  </a:moveTo>
                  <a:lnTo>
                    <a:pt x="11779123" y="25400"/>
                  </a:lnTo>
                  <a:lnTo>
                    <a:pt x="11753723" y="25400"/>
                  </a:lnTo>
                  <a:close/>
                  <a:moveTo>
                    <a:pt x="11804523" y="25400"/>
                  </a:moveTo>
                  <a:lnTo>
                    <a:pt x="11829923" y="25400"/>
                  </a:lnTo>
                  <a:lnTo>
                    <a:pt x="11804523" y="25400"/>
                  </a:lnTo>
                  <a:close/>
                  <a:moveTo>
                    <a:pt x="11855323" y="25400"/>
                  </a:moveTo>
                  <a:lnTo>
                    <a:pt x="11880723" y="25400"/>
                  </a:lnTo>
                  <a:lnTo>
                    <a:pt x="11855323" y="25400"/>
                  </a:lnTo>
                  <a:close/>
                  <a:moveTo>
                    <a:pt x="11906123" y="25400"/>
                  </a:moveTo>
                  <a:lnTo>
                    <a:pt x="11931523" y="25400"/>
                  </a:lnTo>
                  <a:lnTo>
                    <a:pt x="11906123" y="25400"/>
                  </a:lnTo>
                  <a:close/>
                  <a:moveTo>
                    <a:pt x="11956923" y="25400"/>
                  </a:moveTo>
                  <a:lnTo>
                    <a:pt x="11982323" y="25400"/>
                  </a:lnTo>
                  <a:lnTo>
                    <a:pt x="11956923" y="25400"/>
                  </a:lnTo>
                  <a:close/>
                  <a:moveTo>
                    <a:pt x="12007723" y="25400"/>
                  </a:moveTo>
                  <a:lnTo>
                    <a:pt x="12033123" y="25400"/>
                  </a:lnTo>
                  <a:lnTo>
                    <a:pt x="12007723" y="25400"/>
                  </a:lnTo>
                  <a:close/>
                  <a:moveTo>
                    <a:pt x="12058523" y="25400"/>
                  </a:moveTo>
                  <a:lnTo>
                    <a:pt x="12083923" y="25400"/>
                  </a:lnTo>
                  <a:lnTo>
                    <a:pt x="12058523" y="25400"/>
                  </a:lnTo>
                  <a:close/>
                  <a:moveTo>
                    <a:pt x="12109323" y="25400"/>
                  </a:moveTo>
                  <a:lnTo>
                    <a:pt x="12134723" y="25400"/>
                  </a:lnTo>
                  <a:lnTo>
                    <a:pt x="12109323" y="25400"/>
                  </a:lnTo>
                  <a:close/>
                  <a:moveTo>
                    <a:pt x="12160123" y="25400"/>
                  </a:moveTo>
                  <a:lnTo>
                    <a:pt x="12185523" y="25400"/>
                  </a:lnTo>
                  <a:lnTo>
                    <a:pt x="12160123" y="25400"/>
                  </a:lnTo>
                  <a:close/>
                  <a:moveTo>
                    <a:pt x="12210923" y="25400"/>
                  </a:moveTo>
                  <a:lnTo>
                    <a:pt x="12236323" y="25400"/>
                  </a:lnTo>
                  <a:lnTo>
                    <a:pt x="12210923" y="25400"/>
                  </a:lnTo>
                  <a:close/>
                  <a:moveTo>
                    <a:pt x="12261723" y="25400"/>
                  </a:moveTo>
                  <a:lnTo>
                    <a:pt x="12287123" y="25400"/>
                  </a:lnTo>
                  <a:lnTo>
                    <a:pt x="12261723" y="25400"/>
                  </a:lnTo>
                  <a:close/>
                  <a:moveTo>
                    <a:pt x="12312523" y="25400"/>
                  </a:moveTo>
                  <a:lnTo>
                    <a:pt x="12337923" y="25400"/>
                  </a:lnTo>
                  <a:lnTo>
                    <a:pt x="12312523" y="25400"/>
                  </a:lnTo>
                  <a:close/>
                  <a:moveTo>
                    <a:pt x="12363323" y="25400"/>
                  </a:moveTo>
                  <a:lnTo>
                    <a:pt x="12388723" y="25400"/>
                  </a:lnTo>
                  <a:lnTo>
                    <a:pt x="12363323" y="25400"/>
                  </a:lnTo>
                  <a:close/>
                  <a:moveTo>
                    <a:pt x="12414123" y="25400"/>
                  </a:moveTo>
                  <a:lnTo>
                    <a:pt x="12439523" y="25400"/>
                  </a:lnTo>
                  <a:lnTo>
                    <a:pt x="12414123" y="25400"/>
                  </a:lnTo>
                  <a:close/>
                  <a:moveTo>
                    <a:pt x="12464923" y="25400"/>
                  </a:moveTo>
                  <a:lnTo>
                    <a:pt x="12490323" y="25400"/>
                  </a:lnTo>
                  <a:lnTo>
                    <a:pt x="12464923" y="25400"/>
                  </a:lnTo>
                  <a:close/>
                  <a:moveTo>
                    <a:pt x="12515723" y="25400"/>
                  </a:moveTo>
                  <a:lnTo>
                    <a:pt x="12541123" y="25400"/>
                  </a:lnTo>
                  <a:lnTo>
                    <a:pt x="12515723" y="25400"/>
                  </a:lnTo>
                  <a:close/>
                  <a:moveTo>
                    <a:pt x="12566523" y="25400"/>
                  </a:moveTo>
                  <a:lnTo>
                    <a:pt x="12591923" y="25400"/>
                  </a:lnTo>
                  <a:lnTo>
                    <a:pt x="12566523" y="25400"/>
                  </a:lnTo>
                  <a:close/>
                  <a:moveTo>
                    <a:pt x="12617323" y="25400"/>
                  </a:moveTo>
                  <a:lnTo>
                    <a:pt x="12642723" y="25400"/>
                  </a:lnTo>
                  <a:lnTo>
                    <a:pt x="12617323" y="25400"/>
                  </a:lnTo>
                  <a:close/>
                  <a:moveTo>
                    <a:pt x="12668123" y="25400"/>
                  </a:moveTo>
                  <a:lnTo>
                    <a:pt x="12693523" y="25400"/>
                  </a:lnTo>
                  <a:lnTo>
                    <a:pt x="12668123" y="25400"/>
                  </a:lnTo>
                  <a:close/>
                  <a:moveTo>
                    <a:pt x="12718923" y="25400"/>
                  </a:moveTo>
                  <a:lnTo>
                    <a:pt x="12744323" y="25400"/>
                  </a:lnTo>
                  <a:lnTo>
                    <a:pt x="12718923" y="25400"/>
                  </a:lnTo>
                  <a:close/>
                  <a:moveTo>
                    <a:pt x="12769723" y="25400"/>
                  </a:moveTo>
                  <a:lnTo>
                    <a:pt x="12795123" y="25400"/>
                  </a:lnTo>
                  <a:lnTo>
                    <a:pt x="12769723" y="25400"/>
                  </a:lnTo>
                  <a:close/>
                  <a:moveTo>
                    <a:pt x="12820523" y="25400"/>
                  </a:moveTo>
                  <a:lnTo>
                    <a:pt x="12845923" y="25400"/>
                  </a:lnTo>
                  <a:lnTo>
                    <a:pt x="12820523" y="25400"/>
                  </a:lnTo>
                  <a:close/>
                  <a:moveTo>
                    <a:pt x="12871323" y="25400"/>
                  </a:moveTo>
                  <a:lnTo>
                    <a:pt x="12896723" y="25400"/>
                  </a:lnTo>
                  <a:lnTo>
                    <a:pt x="12871323" y="25400"/>
                  </a:lnTo>
                  <a:close/>
                  <a:moveTo>
                    <a:pt x="12922123" y="25400"/>
                  </a:moveTo>
                  <a:lnTo>
                    <a:pt x="12947523" y="25400"/>
                  </a:lnTo>
                  <a:lnTo>
                    <a:pt x="12922123" y="25400"/>
                  </a:lnTo>
                  <a:close/>
                  <a:moveTo>
                    <a:pt x="12972923" y="25400"/>
                  </a:moveTo>
                  <a:lnTo>
                    <a:pt x="12998323" y="25400"/>
                  </a:lnTo>
                  <a:lnTo>
                    <a:pt x="12972923" y="25400"/>
                  </a:lnTo>
                  <a:close/>
                  <a:moveTo>
                    <a:pt x="13023723" y="25400"/>
                  </a:moveTo>
                  <a:lnTo>
                    <a:pt x="13049123" y="25400"/>
                  </a:lnTo>
                  <a:lnTo>
                    <a:pt x="13023723" y="25400"/>
                  </a:lnTo>
                  <a:close/>
                  <a:moveTo>
                    <a:pt x="13074523" y="25400"/>
                  </a:moveTo>
                  <a:lnTo>
                    <a:pt x="13099923" y="25400"/>
                  </a:lnTo>
                  <a:lnTo>
                    <a:pt x="13074523" y="25400"/>
                  </a:lnTo>
                  <a:close/>
                  <a:moveTo>
                    <a:pt x="13125323" y="25400"/>
                  </a:moveTo>
                  <a:lnTo>
                    <a:pt x="13150723" y="25400"/>
                  </a:lnTo>
                  <a:lnTo>
                    <a:pt x="13125323" y="25400"/>
                  </a:lnTo>
                  <a:close/>
                  <a:moveTo>
                    <a:pt x="13176123" y="25400"/>
                  </a:moveTo>
                  <a:lnTo>
                    <a:pt x="13201523" y="25400"/>
                  </a:lnTo>
                  <a:lnTo>
                    <a:pt x="13176123" y="25400"/>
                  </a:lnTo>
                  <a:close/>
                  <a:moveTo>
                    <a:pt x="13226923" y="25400"/>
                  </a:moveTo>
                  <a:lnTo>
                    <a:pt x="13252323" y="25400"/>
                  </a:lnTo>
                  <a:lnTo>
                    <a:pt x="13226923" y="25400"/>
                  </a:lnTo>
                  <a:close/>
                  <a:moveTo>
                    <a:pt x="13277723" y="25400"/>
                  </a:moveTo>
                  <a:lnTo>
                    <a:pt x="13303123" y="25400"/>
                  </a:lnTo>
                  <a:lnTo>
                    <a:pt x="13277723" y="25400"/>
                  </a:lnTo>
                  <a:close/>
                  <a:moveTo>
                    <a:pt x="13328523" y="25400"/>
                  </a:moveTo>
                  <a:lnTo>
                    <a:pt x="13353923" y="25400"/>
                  </a:lnTo>
                  <a:lnTo>
                    <a:pt x="13328523" y="25400"/>
                  </a:lnTo>
                  <a:close/>
                  <a:moveTo>
                    <a:pt x="13379323" y="25400"/>
                  </a:moveTo>
                  <a:lnTo>
                    <a:pt x="13404723" y="25400"/>
                  </a:lnTo>
                  <a:lnTo>
                    <a:pt x="13379323" y="25400"/>
                  </a:lnTo>
                  <a:close/>
                  <a:moveTo>
                    <a:pt x="13430123" y="25400"/>
                  </a:moveTo>
                  <a:lnTo>
                    <a:pt x="13455523" y="25400"/>
                  </a:lnTo>
                  <a:lnTo>
                    <a:pt x="13430123" y="25400"/>
                  </a:lnTo>
                  <a:close/>
                  <a:moveTo>
                    <a:pt x="13480923" y="25400"/>
                  </a:moveTo>
                  <a:lnTo>
                    <a:pt x="13506323" y="25400"/>
                  </a:lnTo>
                  <a:lnTo>
                    <a:pt x="13480923" y="25400"/>
                  </a:lnTo>
                  <a:close/>
                  <a:moveTo>
                    <a:pt x="13531723" y="25400"/>
                  </a:moveTo>
                  <a:lnTo>
                    <a:pt x="13557123" y="25400"/>
                  </a:lnTo>
                  <a:lnTo>
                    <a:pt x="13531723" y="25400"/>
                  </a:lnTo>
                  <a:close/>
                  <a:moveTo>
                    <a:pt x="13582523" y="25400"/>
                  </a:moveTo>
                  <a:lnTo>
                    <a:pt x="13607923" y="25400"/>
                  </a:lnTo>
                  <a:lnTo>
                    <a:pt x="13582523" y="25400"/>
                  </a:lnTo>
                  <a:close/>
                  <a:moveTo>
                    <a:pt x="13633323" y="25400"/>
                  </a:moveTo>
                  <a:lnTo>
                    <a:pt x="13658723" y="25400"/>
                  </a:lnTo>
                  <a:lnTo>
                    <a:pt x="13633323" y="25400"/>
                  </a:lnTo>
                  <a:close/>
                  <a:moveTo>
                    <a:pt x="13684123" y="25400"/>
                  </a:moveTo>
                  <a:lnTo>
                    <a:pt x="13709523" y="25400"/>
                  </a:lnTo>
                  <a:lnTo>
                    <a:pt x="13684123" y="25400"/>
                  </a:lnTo>
                  <a:close/>
                  <a:moveTo>
                    <a:pt x="13734923" y="25400"/>
                  </a:moveTo>
                  <a:lnTo>
                    <a:pt x="13760323" y="25400"/>
                  </a:lnTo>
                  <a:lnTo>
                    <a:pt x="13734923" y="25400"/>
                  </a:lnTo>
                  <a:close/>
                  <a:moveTo>
                    <a:pt x="13785723" y="25400"/>
                  </a:moveTo>
                  <a:lnTo>
                    <a:pt x="13811123" y="25400"/>
                  </a:lnTo>
                  <a:lnTo>
                    <a:pt x="13785723" y="25400"/>
                  </a:lnTo>
                  <a:close/>
                  <a:moveTo>
                    <a:pt x="13836523" y="25400"/>
                  </a:moveTo>
                  <a:lnTo>
                    <a:pt x="13861923" y="25400"/>
                  </a:lnTo>
                  <a:lnTo>
                    <a:pt x="13836523" y="25400"/>
                  </a:lnTo>
                  <a:close/>
                  <a:moveTo>
                    <a:pt x="13887323" y="25400"/>
                  </a:moveTo>
                  <a:lnTo>
                    <a:pt x="13912723" y="25400"/>
                  </a:lnTo>
                  <a:lnTo>
                    <a:pt x="13887323" y="25400"/>
                  </a:lnTo>
                  <a:close/>
                  <a:moveTo>
                    <a:pt x="13938123" y="25400"/>
                  </a:moveTo>
                  <a:lnTo>
                    <a:pt x="13963523" y="25400"/>
                  </a:lnTo>
                  <a:lnTo>
                    <a:pt x="13938123" y="25400"/>
                  </a:lnTo>
                  <a:close/>
                  <a:moveTo>
                    <a:pt x="13988923" y="25400"/>
                  </a:moveTo>
                  <a:lnTo>
                    <a:pt x="14014323" y="25400"/>
                  </a:lnTo>
                  <a:lnTo>
                    <a:pt x="13988923" y="25400"/>
                  </a:lnTo>
                  <a:close/>
                  <a:moveTo>
                    <a:pt x="14039723" y="25400"/>
                  </a:moveTo>
                  <a:lnTo>
                    <a:pt x="14065123" y="25400"/>
                  </a:lnTo>
                  <a:lnTo>
                    <a:pt x="14039723" y="25400"/>
                  </a:lnTo>
                  <a:close/>
                  <a:moveTo>
                    <a:pt x="14090523" y="25400"/>
                  </a:moveTo>
                  <a:lnTo>
                    <a:pt x="14115923" y="25400"/>
                  </a:lnTo>
                  <a:lnTo>
                    <a:pt x="14090523" y="25400"/>
                  </a:lnTo>
                  <a:close/>
                  <a:moveTo>
                    <a:pt x="14141323" y="25400"/>
                  </a:moveTo>
                  <a:lnTo>
                    <a:pt x="14166723" y="25400"/>
                  </a:lnTo>
                  <a:lnTo>
                    <a:pt x="14141323" y="25400"/>
                  </a:lnTo>
                  <a:close/>
                  <a:moveTo>
                    <a:pt x="14192123" y="25400"/>
                  </a:moveTo>
                  <a:lnTo>
                    <a:pt x="14217523" y="25400"/>
                  </a:lnTo>
                  <a:lnTo>
                    <a:pt x="14192123" y="25400"/>
                  </a:lnTo>
                  <a:close/>
                  <a:moveTo>
                    <a:pt x="14242923" y="25400"/>
                  </a:moveTo>
                  <a:lnTo>
                    <a:pt x="14268323" y="25400"/>
                  </a:lnTo>
                  <a:lnTo>
                    <a:pt x="14242923" y="25400"/>
                  </a:lnTo>
                  <a:close/>
                  <a:moveTo>
                    <a:pt x="14293723" y="25400"/>
                  </a:moveTo>
                  <a:lnTo>
                    <a:pt x="14319123" y="25400"/>
                  </a:lnTo>
                  <a:lnTo>
                    <a:pt x="14293723" y="25400"/>
                  </a:lnTo>
                  <a:close/>
                  <a:moveTo>
                    <a:pt x="14344523" y="25400"/>
                  </a:moveTo>
                  <a:lnTo>
                    <a:pt x="14369923" y="25400"/>
                  </a:lnTo>
                  <a:lnTo>
                    <a:pt x="14344523" y="25400"/>
                  </a:lnTo>
                  <a:close/>
                  <a:moveTo>
                    <a:pt x="14395323" y="25400"/>
                  </a:moveTo>
                  <a:lnTo>
                    <a:pt x="14420723" y="25400"/>
                  </a:lnTo>
                  <a:lnTo>
                    <a:pt x="14395323" y="25400"/>
                  </a:lnTo>
                  <a:close/>
                  <a:moveTo>
                    <a:pt x="14446123" y="25400"/>
                  </a:moveTo>
                  <a:lnTo>
                    <a:pt x="14471523" y="25400"/>
                  </a:lnTo>
                  <a:lnTo>
                    <a:pt x="14446123" y="25400"/>
                  </a:lnTo>
                  <a:close/>
                  <a:moveTo>
                    <a:pt x="14496923" y="25400"/>
                  </a:moveTo>
                  <a:lnTo>
                    <a:pt x="14522323" y="25400"/>
                  </a:lnTo>
                  <a:lnTo>
                    <a:pt x="14496923" y="25400"/>
                  </a:lnTo>
                  <a:close/>
                  <a:moveTo>
                    <a:pt x="14547723" y="25400"/>
                  </a:moveTo>
                  <a:lnTo>
                    <a:pt x="14573123" y="25400"/>
                  </a:lnTo>
                  <a:lnTo>
                    <a:pt x="14547723" y="25400"/>
                  </a:lnTo>
                  <a:close/>
                  <a:moveTo>
                    <a:pt x="14598523" y="25400"/>
                  </a:moveTo>
                  <a:lnTo>
                    <a:pt x="14623923" y="25400"/>
                  </a:lnTo>
                  <a:lnTo>
                    <a:pt x="14598523" y="25400"/>
                  </a:lnTo>
                  <a:close/>
                  <a:moveTo>
                    <a:pt x="14649323" y="25400"/>
                  </a:moveTo>
                  <a:lnTo>
                    <a:pt x="14674723" y="25400"/>
                  </a:lnTo>
                  <a:lnTo>
                    <a:pt x="14649323" y="25400"/>
                  </a:lnTo>
                  <a:close/>
                  <a:moveTo>
                    <a:pt x="14700123" y="25400"/>
                  </a:moveTo>
                  <a:lnTo>
                    <a:pt x="14725523" y="25400"/>
                  </a:lnTo>
                  <a:lnTo>
                    <a:pt x="14700123" y="25400"/>
                  </a:lnTo>
                  <a:close/>
                  <a:moveTo>
                    <a:pt x="14750923" y="25400"/>
                  </a:moveTo>
                  <a:lnTo>
                    <a:pt x="14776323" y="25400"/>
                  </a:lnTo>
                  <a:lnTo>
                    <a:pt x="14750923" y="25400"/>
                  </a:lnTo>
                  <a:close/>
                  <a:moveTo>
                    <a:pt x="14801723" y="25400"/>
                  </a:moveTo>
                  <a:lnTo>
                    <a:pt x="14827123" y="25400"/>
                  </a:lnTo>
                  <a:lnTo>
                    <a:pt x="14801723" y="25400"/>
                  </a:lnTo>
                  <a:close/>
                  <a:moveTo>
                    <a:pt x="14852523" y="25400"/>
                  </a:moveTo>
                  <a:lnTo>
                    <a:pt x="14877923" y="25400"/>
                  </a:lnTo>
                  <a:lnTo>
                    <a:pt x="14852523" y="25400"/>
                  </a:lnTo>
                  <a:close/>
                  <a:moveTo>
                    <a:pt x="14903323" y="25400"/>
                  </a:moveTo>
                  <a:lnTo>
                    <a:pt x="14928723" y="25400"/>
                  </a:lnTo>
                  <a:lnTo>
                    <a:pt x="14903323" y="25400"/>
                  </a:lnTo>
                  <a:close/>
                  <a:moveTo>
                    <a:pt x="14954123" y="25400"/>
                  </a:moveTo>
                  <a:lnTo>
                    <a:pt x="14979523" y="25400"/>
                  </a:lnTo>
                  <a:lnTo>
                    <a:pt x="14954123" y="25400"/>
                  </a:lnTo>
                  <a:close/>
                  <a:moveTo>
                    <a:pt x="15004923" y="25400"/>
                  </a:moveTo>
                  <a:lnTo>
                    <a:pt x="15030323" y="25400"/>
                  </a:lnTo>
                  <a:lnTo>
                    <a:pt x="15004923" y="25400"/>
                  </a:lnTo>
                  <a:close/>
                  <a:moveTo>
                    <a:pt x="15055723" y="25400"/>
                  </a:moveTo>
                  <a:lnTo>
                    <a:pt x="15081123" y="25400"/>
                  </a:lnTo>
                  <a:lnTo>
                    <a:pt x="15055723" y="25400"/>
                  </a:lnTo>
                  <a:close/>
                  <a:moveTo>
                    <a:pt x="15106523" y="25400"/>
                  </a:moveTo>
                  <a:lnTo>
                    <a:pt x="15131923" y="25400"/>
                  </a:lnTo>
                  <a:lnTo>
                    <a:pt x="15106523" y="25400"/>
                  </a:lnTo>
                  <a:close/>
                  <a:moveTo>
                    <a:pt x="15157323" y="25400"/>
                  </a:moveTo>
                  <a:lnTo>
                    <a:pt x="15182723" y="25400"/>
                  </a:lnTo>
                  <a:lnTo>
                    <a:pt x="15157323" y="25400"/>
                  </a:lnTo>
                  <a:close/>
                  <a:moveTo>
                    <a:pt x="15206472" y="52451"/>
                  </a:moveTo>
                  <a:lnTo>
                    <a:pt x="15206472" y="77851"/>
                  </a:lnTo>
                  <a:lnTo>
                    <a:pt x="15181072" y="77851"/>
                  </a:lnTo>
                  <a:lnTo>
                    <a:pt x="15181072" y="52451"/>
                  </a:lnTo>
                  <a:close/>
                  <a:moveTo>
                    <a:pt x="15181072" y="103251"/>
                  </a:moveTo>
                  <a:lnTo>
                    <a:pt x="15181072" y="128651"/>
                  </a:lnTo>
                  <a:lnTo>
                    <a:pt x="15155672" y="128651"/>
                  </a:lnTo>
                  <a:lnTo>
                    <a:pt x="15155672" y="103251"/>
                  </a:lnTo>
                  <a:close/>
                  <a:moveTo>
                    <a:pt x="15155672" y="154051"/>
                  </a:moveTo>
                  <a:lnTo>
                    <a:pt x="15155672" y="179451"/>
                  </a:lnTo>
                  <a:lnTo>
                    <a:pt x="15130272" y="179451"/>
                  </a:lnTo>
                  <a:lnTo>
                    <a:pt x="15130272" y="154051"/>
                  </a:lnTo>
                  <a:close/>
                  <a:moveTo>
                    <a:pt x="15130272" y="204851"/>
                  </a:moveTo>
                  <a:lnTo>
                    <a:pt x="15130272" y="230251"/>
                  </a:lnTo>
                  <a:lnTo>
                    <a:pt x="15104872" y="230251"/>
                  </a:lnTo>
                  <a:lnTo>
                    <a:pt x="15104872" y="204851"/>
                  </a:lnTo>
                  <a:close/>
                  <a:moveTo>
                    <a:pt x="15104872" y="255651"/>
                  </a:moveTo>
                  <a:lnTo>
                    <a:pt x="15104872" y="281051"/>
                  </a:lnTo>
                  <a:lnTo>
                    <a:pt x="15079472" y="281051"/>
                  </a:lnTo>
                  <a:lnTo>
                    <a:pt x="15079472" y="255651"/>
                  </a:lnTo>
                  <a:close/>
                  <a:moveTo>
                    <a:pt x="15079472" y="306451"/>
                  </a:moveTo>
                  <a:lnTo>
                    <a:pt x="15079472" y="331851"/>
                  </a:lnTo>
                  <a:lnTo>
                    <a:pt x="15054072" y="331851"/>
                  </a:lnTo>
                  <a:lnTo>
                    <a:pt x="15054072" y="306451"/>
                  </a:lnTo>
                  <a:close/>
                  <a:moveTo>
                    <a:pt x="15054072" y="357251"/>
                  </a:moveTo>
                  <a:lnTo>
                    <a:pt x="15054072" y="382651"/>
                  </a:lnTo>
                  <a:lnTo>
                    <a:pt x="15028672" y="382651"/>
                  </a:lnTo>
                  <a:lnTo>
                    <a:pt x="15028672" y="357251"/>
                  </a:lnTo>
                  <a:close/>
                  <a:moveTo>
                    <a:pt x="15028672" y="408051"/>
                  </a:moveTo>
                  <a:lnTo>
                    <a:pt x="15028672" y="433451"/>
                  </a:lnTo>
                  <a:lnTo>
                    <a:pt x="15003272" y="433451"/>
                  </a:lnTo>
                  <a:lnTo>
                    <a:pt x="15003272" y="408051"/>
                  </a:lnTo>
                  <a:close/>
                  <a:moveTo>
                    <a:pt x="15003272" y="458851"/>
                  </a:moveTo>
                  <a:lnTo>
                    <a:pt x="15003272" y="484251"/>
                  </a:lnTo>
                  <a:lnTo>
                    <a:pt x="14977872" y="484251"/>
                  </a:lnTo>
                  <a:lnTo>
                    <a:pt x="14977872" y="458851"/>
                  </a:lnTo>
                  <a:close/>
                  <a:moveTo>
                    <a:pt x="14977872" y="509651"/>
                  </a:moveTo>
                  <a:lnTo>
                    <a:pt x="14977872" y="535051"/>
                  </a:lnTo>
                  <a:lnTo>
                    <a:pt x="14952472" y="535051"/>
                  </a:lnTo>
                  <a:lnTo>
                    <a:pt x="14952472" y="509651"/>
                  </a:lnTo>
                  <a:close/>
                  <a:moveTo>
                    <a:pt x="14952472" y="560451"/>
                  </a:moveTo>
                  <a:lnTo>
                    <a:pt x="14952472" y="585851"/>
                  </a:lnTo>
                  <a:lnTo>
                    <a:pt x="14927072" y="585851"/>
                  </a:lnTo>
                  <a:lnTo>
                    <a:pt x="14927072" y="560451"/>
                  </a:lnTo>
                  <a:close/>
                  <a:moveTo>
                    <a:pt x="14927072" y="611251"/>
                  </a:moveTo>
                  <a:lnTo>
                    <a:pt x="14927072" y="636651"/>
                  </a:lnTo>
                  <a:lnTo>
                    <a:pt x="14901672" y="636651"/>
                  </a:lnTo>
                  <a:lnTo>
                    <a:pt x="14901672" y="611251"/>
                  </a:lnTo>
                  <a:close/>
                  <a:moveTo>
                    <a:pt x="14901672" y="662051"/>
                  </a:moveTo>
                  <a:lnTo>
                    <a:pt x="14901672" y="687451"/>
                  </a:lnTo>
                  <a:lnTo>
                    <a:pt x="14876272" y="687451"/>
                  </a:lnTo>
                  <a:lnTo>
                    <a:pt x="14876272" y="662051"/>
                  </a:lnTo>
                  <a:close/>
                  <a:moveTo>
                    <a:pt x="14876272" y="712851"/>
                  </a:moveTo>
                  <a:lnTo>
                    <a:pt x="14876272" y="738251"/>
                  </a:lnTo>
                  <a:lnTo>
                    <a:pt x="14850872" y="738251"/>
                  </a:lnTo>
                  <a:lnTo>
                    <a:pt x="14850872" y="712851"/>
                  </a:lnTo>
                  <a:close/>
                  <a:moveTo>
                    <a:pt x="14850872" y="763651"/>
                  </a:moveTo>
                  <a:lnTo>
                    <a:pt x="14850872" y="789051"/>
                  </a:lnTo>
                  <a:lnTo>
                    <a:pt x="14825472" y="789051"/>
                  </a:lnTo>
                  <a:lnTo>
                    <a:pt x="14825472" y="763651"/>
                  </a:lnTo>
                  <a:close/>
                  <a:moveTo>
                    <a:pt x="14825472" y="814451"/>
                  </a:moveTo>
                  <a:lnTo>
                    <a:pt x="14825472" y="839851"/>
                  </a:lnTo>
                  <a:lnTo>
                    <a:pt x="14800072" y="839851"/>
                  </a:lnTo>
                  <a:lnTo>
                    <a:pt x="14800072" y="814451"/>
                  </a:lnTo>
                  <a:close/>
                  <a:moveTo>
                    <a:pt x="14800072" y="865251"/>
                  </a:moveTo>
                  <a:lnTo>
                    <a:pt x="14800072" y="890651"/>
                  </a:lnTo>
                  <a:lnTo>
                    <a:pt x="14774672" y="890651"/>
                  </a:lnTo>
                  <a:lnTo>
                    <a:pt x="14774672" y="865251"/>
                  </a:lnTo>
                  <a:close/>
                  <a:moveTo>
                    <a:pt x="14774672" y="916051"/>
                  </a:moveTo>
                  <a:lnTo>
                    <a:pt x="14774672" y="941451"/>
                  </a:lnTo>
                  <a:lnTo>
                    <a:pt x="14749272" y="941451"/>
                  </a:lnTo>
                  <a:lnTo>
                    <a:pt x="14749272" y="916051"/>
                  </a:lnTo>
                  <a:close/>
                  <a:moveTo>
                    <a:pt x="14749272" y="966851"/>
                  </a:moveTo>
                  <a:lnTo>
                    <a:pt x="14749272" y="992251"/>
                  </a:lnTo>
                  <a:lnTo>
                    <a:pt x="14723872" y="992251"/>
                  </a:lnTo>
                  <a:lnTo>
                    <a:pt x="14723872" y="966851"/>
                  </a:lnTo>
                  <a:close/>
                  <a:moveTo>
                    <a:pt x="14723872" y="1017651"/>
                  </a:moveTo>
                  <a:lnTo>
                    <a:pt x="14723872" y="1043051"/>
                  </a:lnTo>
                  <a:lnTo>
                    <a:pt x="14698472" y="1043051"/>
                  </a:lnTo>
                  <a:lnTo>
                    <a:pt x="14698472" y="1017651"/>
                  </a:lnTo>
                  <a:close/>
                  <a:moveTo>
                    <a:pt x="14698472" y="1068451"/>
                  </a:moveTo>
                  <a:lnTo>
                    <a:pt x="14698472" y="1093851"/>
                  </a:lnTo>
                  <a:lnTo>
                    <a:pt x="14673072" y="1093851"/>
                  </a:lnTo>
                  <a:lnTo>
                    <a:pt x="14673072" y="1068451"/>
                  </a:lnTo>
                  <a:close/>
                  <a:moveTo>
                    <a:pt x="14673072" y="1119251"/>
                  </a:moveTo>
                  <a:lnTo>
                    <a:pt x="14673072" y="1144651"/>
                  </a:lnTo>
                  <a:lnTo>
                    <a:pt x="14647672" y="1144651"/>
                  </a:lnTo>
                  <a:lnTo>
                    <a:pt x="14647672" y="1119251"/>
                  </a:lnTo>
                  <a:close/>
                  <a:moveTo>
                    <a:pt x="14647672" y="1170051"/>
                  </a:moveTo>
                  <a:lnTo>
                    <a:pt x="14647672" y="1195451"/>
                  </a:lnTo>
                  <a:lnTo>
                    <a:pt x="14622272" y="1195451"/>
                  </a:lnTo>
                  <a:lnTo>
                    <a:pt x="14622272" y="1170051"/>
                  </a:lnTo>
                  <a:close/>
                  <a:moveTo>
                    <a:pt x="14622272" y="1220851"/>
                  </a:moveTo>
                  <a:lnTo>
                    <a:pt x="14622272" y="1246251"/>
                  </a:lnTo>
                  <a:lnTo>
                    <a:pt x="14596872" y="1246251"/>
                  </a:lnTo>
                  <a:lnTo>
                    <a:pt x="14596872" y="1220851"/>
                  </a:lnTo>
                  <a:close/>
                  <a:moveTo>
                    <a:pt x="14596872" y="1271651"/>
                  </a:moveTo>
                  <a:lnTo>
                    <a:pt x="14596872" y="1297051"/>
                  </a:lnTo>
                  <a:lnTo>
                    <a:pt x="14571472" y="1297051"/>
                  </a:lnTo>
                  <a:lnTo>
                    <a:pt x="14571472" y="1271651"/>
                  </a:lnTo>
                  <a:close/>
                  <a:moveTo>
                    <a:pt x="14571472" y="1322451"/>
                  </a:moveTo>
                  <a:lnTo>
                    <a:pt x="14571472" y="1347851"/>
                  </a:lnTo>
                  <a:lnTo>
                    <a:pt x="14546072" y="1347851"/>
                  </a:lnTo>
                  <a:lnTo>
                    <a:pt x="14546072" y="1322451"/>
                  </a:lnTo>
                  <a:close/>
                  <a:moveTo>
                    <a:pt x="14546072" y="1373251"/>
                  </a:moveTo>
                  <a:lnTo>
                    <a:pt x="14546072" y="1398651"/>
                  </a:lnTo>
                  <a:lnTo>
                    <a:pt x="14520672" y="1398651"/>
                  </a:lnTo>
                  <a:lnTo>
                    <a:pt x="14520672" y="1373251"/>
                  </a:lnTo>
                  <a:close/>
                  <a:moveTo>
                    <a:pt x="14520672" y="1424051"/>
                  </a:moveTo>
                  <a:lnTo>
                    <a:pt x="14520672" y="1449451"/>
                  </a:lnTo>
                  <a:lnTo>
                    <a:pt x="14495272" y="1449451"/>
                  </a:lnTo>
                  <a:lnTo>
                    <a:pt x="14495272" y="1424051"/>
                  </a:lnTo>
                  <a:close/>
                  <a:moveTo>
                    <a:pt x="14495272" y="1474851"/>
                  </a:moveTo>
                  <a:lnTo>
                    <a:pt x="14495272" y="1500251"/>
                  </a:lnTo>
                  <a:lnTo>
                    <a:pt x="14469872" y="1500251"/>
                  </a:lnTo>
                  <a:lnTo>
                    <a:pt x="14469872" y="1474851"/>
                  </a:lnTo>
                  <a:close/>
                  <a:moveTo>
                    <a:pt x="14469872" y="1525651"/>
                  </a:moveTo>
                  <a:lnTo>
                    <a:pt x="14469872" y="1551051"/>
                  </a:lnTo>
                  <a:lnTo>
                    <a:pt x="14444472" y="1551051"/>
                  </a:lnTo>
                  <a:lnTo>
                    <a:pt x="14444472" y="1525651"/>
                  </a:lnTo>
                  <a:close/>
                  <a:moveTo>
                    <a:pt x="14444472" y="1576451"/>
                  </a:moveTo>
                  <a:lnTo>
                    <a:pt x="14444472" y="1601851"/>
                  </a:lnTo>
                  <a:lnTo>
                    <a:pt x="14419072" y="1601851"/>
                  </a:lnTo>
                  <a:lnTo>
                    <a:pt x="14419072" y="1576451"/>
                  </a:lnTo>
                  <a:close/>
                  <a:moveTo>
                    <a:pt x="14419072" y="1627251"/>
                  </a:moveTo>
                  <a:lnTo>
                    <a:pt x="14419072" y="1652651"/>
                  </a:lnTo>
                  <a:lnTo>
                    <a:pt x="14393672" y="1652651"/>
                  </a:lnTo>
                  <a:lnTo>
                    <a:pt x="14393672" y="1627251"/>
                  </a:lnTo>
                  <a:close/>
                  <a:moveTo>
                    <a:pt x="14393672" y="1678051"/>
                  </a:moveTo>
                  <a:lnTo>
                    <a:pt x="14393672" y="1703451"/>
                  </a:lnTo>
                  <a:lnTo>
                    <a:pt x="14368272" y="1703451"/>
                  </a:lnTo>
                  <a:lnTo>
                    <a:pt x="14368272" y="1678051"/>
                  </a:lnTo>
                  <a:close/>
                  <a:moveTo>
                    <a:pt x="14368272" y="1728851"/>
                  </a:moveTo>
                  <a:lnTo>
                    <a:pt x="14368272" y="1754251"/>
                  </a:lnTo>
                  <a:lnTo>
                    <a:pt x="14342872" y="1754251"/>
                  </a:lnTo>
                  <a:lnTo>
                    <a:pt x="14342872" y="1728851"/>
                  </a:lnTo>
                  <a:close/>
                  <a:moveTo>
                    <a:pt x="14342872" y="1779651"/>
                  </a:moveTo>
                  <a:lnTo>
                    <a:pt x="14342872" y="1805051"/>
                  </a:lnTo>
                  <a:lnTo>
                    <a:pt x="14317472" y="1805051"/>
                  </a:lnTo>
                  <a:lnTo>
                    <a:pt x="14317472" y="1779651"/>
                  </a:lnTo>
                  <a:close/>
                  <a:moveTo>
                    <a:pt x="14317472" y="1830451"/>
                  </a:moveTo>
                  <a:lnTo>
                    <a:pt x="14317472" y="1855851"/>
                  </a:lnTo>
                  <a:lnTo>
                    <a:pt x="14292072" y="1855851"/>
                  </a:lnTo>
                  <a:lnTo>
                    <a:pt x="14292072" y="1830451"/>
                  </a:lnTo>
                  <a:close/>
                  <a:moveTo>
                    <a:pt x="14292072" y="1881251"/>
                  </a:moveTo>
                  <a:lnTo>
                    <a:pt x="14292072" y="1906651"/>
                  </a:lnTo>
                  <a:lnTo>
                    <a:pt x="14266672" y="1906651"/>
                  </a:lnTo>
                  <a:lnTo>
                    <a:pt x="14266672" y="1881251"/>
                  </a:lnTo>
                  <a:close/>
                  <a:moveTo>
                    <a:pt x="14266672" y="1932051"/>
                  </a:moveTo>
                  <a:lnTo>
                    <a:pt x="14266672" y="1957451"/>
                  </a:lnTo>
                  <a:lnTo>
                    <a:pt x="14241272" y="1957451"/>
                  </a:lnTo>
                  <a:lnTo>
                    <a:pt x="14241272" y="1932051"/>
                  </a:lnTo>
                  <a:close/>
                  <a:moveTo>
                    <a:pt x="14241272" y="1982851"/>
                  </a:moveTo>
                  <a:lnTo>
                    <a:pt x="14241272" y="2008251"/>
                  </a:lnTo>
                  <a:lnTo>
                    <a:pt x="14215872" y="2008251"/>
                  </a:lnTo>
                  <a:lnTo>
                    <a:pt x="14215872" y="1982851"/>
                  </a:lnTo>
                  <a:close/>
                  <a:moveTo>
                    <a:pt x="14215872" y="2033651"/>
                  </a:moveTo>
                  <a:lnTo>
                    <a:pt x="14215872" y="2059051"/>
                  </a:lnTo>
                  <a:lnTo>
                    <a:pt x="14190472" y="2059051"/>
                  </a:lnTo>
                  <a:lnTo>
                    <a:pt x="14190472" y="2033651"/>
                  </a:lnTo>
                  <a:close/>
                  <a:moveTo>
                    <a:pt x="14190472" y="2084451"/>
                  </a:moveTo>
                  <a:lnTo>
                    <a:pt x="14190472" y="2109851"/>
                  </a:lnTo>
                  <a:lnTo>
                    <a:pt x="14165072" y="2109851"/>
                  </a:lnTo>
                  <a:lnTo>
                    <a:pt x="14165072" y="2084451"/>
                  </a:lnTo>
                  <a:close/>
                  <a:moveTo>
                    <a:pt x="14165072" y="2135251"/>
                  </a:moveTo>
                  <a:lnTo>
                    <a:pt x="14165072" y="2160651"/>
                  </a:lnTo>
                  <a:lnTo>
                    <a:pt x="14139672" y="2160651"/>
                  </a:lnTo>
                  <a:lnTo>
                    <a:pt x="14139672" y="2135251"/>
                  </a:lnTo>
                  <a:close/>
                  <a:moveTo>
                    <a:pt x="14139672" y="2186051"/>
                  </a:moveTo>
                  <a:lnTo>
                    <a:pt x="14139672" y="2211451"/>
                  </a:lnTo>
                  <a:lnTo>
                    <a:pt x="14114272" y="2211451"/>
                  </a:lnTo>
                  <a:lnTo>
                    <a:pt x="14114272" y="2186051"/>
                  </a:lnTo>
                  <a:close/>
                  <a:moveTo>
                    <a:pt x="14114272" y="2236851"/>
                  </a:moveTo>
                  <a:lnTo>
                    <a:pt x="14114272" y="2262251"/>
                  </a:lnTo>
                  <a:lnTo>
                    <a:pt x="14088872" y="2262251"/>
                  </a:lnTo>
                  <a:lnTo>
                    <a:pt x="14088872" y="2236851"/>
                  </a:lnTo>
                  <a:close/>
                  <a:moveTo>
                    <a:pt x="14088872" y="2287651"/>
                  </a:moveTo>
                  <a:lnTo>
                    <a:pt x="14088872" y="2313051"/>
                  </a:lnTo>
                  <a:lnTo>
                    <a:pt x="14063472" y="2313051"/>
                  </a:lnTo>
                  <a:lnTo>
                    <a:pt x="14063472" y="2287651"/>
                  </a:lnTo>
                  <a:close/>
                  <a:moveTo>
                    <a:pt x="14063472" y="2338451"/>
                  </a:moveTo>
                  <a:lnTo>
                    <a:pt x="14063472" y="2363851"/>
                  </a:lnTo>
                  <a:lnTo>
                    <a:pt x="14038072" y="2363851"/>
                  </a:lnTo>
                  <a:lnTo>
                    <a:pt x="14038072" y="2338451"/>
                  </a:lnTo>
                  <a:close/>
                  <a:moveTo>
                    <a:pt x="14038072" y="2389251"/>
                  </a:moveTo>
                  <a:lnTo>
                    <a:pt x="14038072" y="2414651"/>
                  </a:lnTo>
                  <a:lnTo>
                    <a:pt x="14012672" y="2414651"/>
                  </a:lnTo>
                  <a:lnTo>
                    <a:pt x="14012672" y="2389251"/>
                  </a:lnTo>
                  <a:close/>
                  <a:moveTo>
                    <a:pt x="14012672" y="2440051"/>
                  </a:moveTo>
                  <a:lnTo>
                    <a:pt x="14012672" y="2465451"/>
                  </a:lnTo>
                  <a:lnTo>
                    <a:pt x="13987272" y="2465451"/>
                  </a:lnTo>
                  <a:lnTo>
                    <a:pt x="13987272" y="2440051"/>
                  </a:lnTo>
                  <a:close/>
                  <a:moveTo>
                    <a:pt x="13987272" y="2490851"/>
                  </a:moveTo>
                  <a:lnTo>
                    <a:pt x="13987272" y="2516251"/>
                  </a:lnTo>
                  <a:lnTo>
                    <a:pt x="13961872" y="2516251"/>
                  </a:lnTo>
                  <a:lnTo>
                    <a:pt x="13961872" y="2490851"/>
                  </a:lnTo>
                  <a:close/>
                  <a:moveTo>
                    <a:pt x="13961872" y="2541651"/>
                  </a:moveTo>
                  <a:lnTo>
                    <a:pt x="13961872" y="2567051"/>
                  </a:lnTo>
                  <a:lnTo>
                    <a:pt x="13936472" y="2567051"/>
                  </a:lnTo>
                  <a:lnTo>
                    <a:pt x="13936472" y="2541651"/>
                  </a:lnTo>
                  <a:close/>
                  <a:moveTo>
                    <a:pt x="13936472" y="2592451"/>
                  </a:moveTo>
                  <a:lnTo>
                    <a:pt x="13936472" y="2617851"/>
                  </a:lnTo>
                  <a:lnTo>
                    <a:pt x="13911072" y="2617851"/>
                  </a:lnTo>
                  <a:lnTo>
                    <a:pt x="13911072" y="2592451"/>
                  </a:lnTo>
                  <a:close/>
                  <a:moveTo>
                    <a:pt x="13911072" y="2643251"/>
                  </a:moveTo>
                  <a:lnTo>
                    <a:pt x="13911072" y="2668651"/>
                  </a:lnTo>
                  <a:lnTo>
                    <a:pt x="13885672" y="2668651"/>
                  </a:lnTo>
                  <a:lnTo>
                    <a:pt x="13885672" y="2643251"/>
                  </a:lnTo>
                  <a:close/>
                  <a:moveTo>
                    <a:pt x="13885672" y="2694051"/>
                  </a:moveTo>
                  <a:lnTo>
                    <a:pt x="13885672" y="2719451"/>
                  </a:lnTo>
                  <a:lnTo>
                    <a:pt x="13860272" y="2719451"/>
                  </a:lnTo>
                  <a:lnTo>
                    <a:pt x="13860272" y="2694051"/>
                  </a:lnTo>
                  <a:close/>
                  <a:moveTo>
                    <a:pt x="13860272" y="2744851"/>
                  </a:moveTo>
                  <a:lnTo>
                    <a:pt x="13860272" y="2770251"/>
                  </a:lnTo>
                  <a:lnTo>
                    <a:pt x="13834872" y="2770251"/>
                  </a:lnTo>
                  <a:lnTo>
                    <a:pt x="13834872" y="2744851"/>
                  </a:lnTo>
                  <a:close/>
                  <a:moveTo>
                    <a:pt x="13834872" y="2795651"/>
                  </a:moveTo>
                  <a:lnTo>
                    <a:pt x="13834872" y="2821051"/>
                  </a:lnTo>
                  <a:lnTo>
                    <a:pt x="13809472" y="2821051"/>
                  </a:lnTo>
                  <a:lnTo>
                    <a:pt x="13809472" y="2795651"/>
                  </a:lnTo>
                  <a:close/>
                  <a:moveTo>
                    <a:pt x="13809472" y="2846451"/>
                  </a:moveTo>
                  <a:lnTo>
                    <a:pt x="13809472" y="2871851"/>
                  </a:lnTo>
                  <a:lnTo>
                    <a:pt x="13784072" y="2871851"/>
                  </a:lnTo>
                  <a:lnTo>
                    <a:pt x="13784072" y="2846451"/>
                  </a:lnTo>
                  <a:close/>
                  <a:moveTo>
                    <a:pt x="13784072" y="2897251"/>
                  </a:moveTo>
                  <a:lnTo>
                    <a:pt x="13784072" y="2922651"/>
                  </a:lnTo>
                  <a:lnTo>
                    <a:pt x="13758672" y="2922651"/>
                  </a:lnTo>
                  <a:lnTo>
                    <a:pt x="13758672" y="2897251"/>
                  </a:lnTo>
                  <a:close/>
                  <a:moveTo>
                    <a:pt x="13758672" y="2948051"/>
                  </a:moveTo>
                  <a:lnTo>
                    <a:pt x="13758672" y="2973451"/>
                  </a:lnTo>
                  <a:lnTo>
                    <a:pt x="13733272" y="2973451"/>
                  </a:lnTo>
                  <a:lnTo>
                    <a:pt x="13733272" y="2948051"/>
                  </a:lnTo>
                  <a:close/>
                  <a:moveTo>
                    <a:pt x="13733272" y="2998851"/>
                  </a:moveTo>
                  <a:lnTo>
                    <a:pt x="13733272" y="3024251"/>
                  </a:lnTo>
                  <a:lnTo>
                    <a:pt x="13707872" y="3024251"/>
                  </a:lnTo>
                  <a:lnTo>
                    <a:pt x="13707872" y="2998851"/>
                  </a:lnTo>
                  <a:close/>
                  <a:moveTo>
                    <a:pt x="13707872" y="3049651"/>
                  </a:moveTo>
                  <a:lnTo>
                    <a:pt x="13707872" y="3075051"/>
                  </a:lnTo>
                  <a:lnTo>
                    <a:pt x="13682472" y="3075051"/>
                  </a:lnTo>
                  <a:lnTo>
                    <a:pt x="13682472" y="3049651"/>
                  </a:lnTo>
                  <a:close/>
                  <a:moveTo>
                    <a:pt x="13682472" y="3100451"/>
                  </a:moveTo>
                  <a:lnTo>
                    <a:pt x="13682472" y="3125851"/>
                  </a:lnTo>
                  <a:lnTo>
                    <a:pt x="13657072" y="3125851"/>
                  </a:lnTo>
                  <a:lnTo>
                    <a:pt x="13657072" y="3100451"/>
                  </a:lnTo>
                  <a:close/>
                  <a:moveTo>
                    <a:pt x="13657072" y="3151251"/>
                  </a:moveTo>
                  <a:lnTo>
                    <a:pt x="13657072" y="3176651"/>
                  </a:lnTo>
                  <a:lnTo>
                    <a:pt x="13631672" y="3176651"/>
                  </a:lnTo>
                  <a:lnTo>
                    <a:pt x="13631672" y="3151251"/>
                  </a:lnTo>
                  <a:close/>
                  <a:moveTo>
                    <a:pt x="13631672" y="3202051"/>
                  </a:moveTo>
                  <a:lnTo>
                    <a:pt x="13631672" y="3227451"/>
                  </a:lnTo>
                  <a:lnTo>
                    <a:pt x="13606272" y="3227451"/>
                  </a:lnTo>
                  <a:lnTo>
                    <a:pt x="13606272" y="3202051"/>
                  </a:lnTo>
                  <a:close/>
                  <a:moveTo>
                    <a:pt x="13606272" y="3252851"/>
                  </a:moveTo>
                  <a:lnTo>
                    <a:pt x="13606272" y="3278251"/>
                  </a:lnTo>
                  <a:lnTo>
                    <a:pt x="13580872" y="3278251"/>
                  </a:lnTo>
                  <a:lnTo>
                    <a:pt x="13580872" y="3252851"/>
                  </a:lnTo>
                  <a:close/>
                  <a:moveTo>
                    <a:pt x="13580872" y="3303651"/>
                  </a:moveTo>
                  <a:lnTo>
                    <a:pt x="13580872" y="3329051"/>
                  </a:lnTo>
                  <a:lnTo>
                    <a:pt x="13555472" y="3329051"/>
                  </a:lnTo>
                  <a:lnTo>
                    <a:pt x="13555472" y="3303651"/>
                  </a:lnTo>
                  <a:close/>
                  <a:moveTo>
                    <a:pt x="13555472" y="3354451"/>
                  </a:moveTo>
                  <a:lnTo>
                    <a:pt x="13555472" y="3379851"/>
                  </a:lnTo>
                  <a:lnTo>
                    <a:pt x="13530072" y="3379851"/>
                  </a:lnTo>
                  <a:lnTo>
                    <a:pt x="13530072" y="3354451"/>
                  </a:lnTo>
                  <a:close/>
                  <a:moveTo>
                    <a:pt x="13530072" y="3405251"/>
                  </a:moveTo>
                  <a:lnTo>
                    <a:pt x="13530072" y="3430651"/>
                  </a:lnTo>
                  <a:lnTo>
                    <a:pt x="13504672" y="3430651"/>
                  </a:lnTo>
                  <a:lnTo>
                    <a:pt x="13504672" y="3405251"/>
                  </a:lnTo>
                  <a:close/>
                  <a:moveTo>
                    <a:pt x="13504672" y="3456051"/>
                  </a:moveTo>
                  <a:lnTo>
                    <a:pt x="13504672" y="3481451"/>
                  </a:lnTo>
                  <a:lnTo>
                    <a:pt x="13479272" y="3481451"/>
                  </a:lnTo>
                  <a:lnTo>
                    <a:pt x="13479272" y="3456051"/>
                  </a:lnTo>
                  <a:close/>
                  <a:moveTo>
                    <a:pt x="13479272" y="3506851"/>
                  </a:moveTo>
                  <a:lnTo>
                    <a:pt x="13479272" y="3532251"/>
                  </a:lnTo>
                  <a:lnTo>
                    <a:pt x="13453872" y="3532251"/>
                  </a:lnTo>
                  <a:lnTo>
                    <a:pt x="13453872" y="3506851"/>
                  </a:lnTo>
                  <a:close/>
                  <a:moveTo>
                    <a:pt x="13453872" y="3557651"/>
                  </a:moveTo>
                  <a:lnTo>
                    <a:pt x="13453872" y="3583051"/>
                  </a:lnTo>
                  <a:lnTo>
                    <a:pt x="13428472" y="3583051"/>
                  </a:lnTo>
                  <a:lnTo>
                    <a:pt x="13428472" y="3557651"/>
                  </a:lnTo>
                  <a:close/>
                  <a:moveTo>
                    <a:pt x="13428472" y="3608451"/>
                  </a:moveTo>
                  <a:lnTo>
                    <a:pt x="13428472" y="3633851"/>
                  </a:lnTo>
                  <a:lnTo>
                    <a:pt x="13403072" y="3633851"/>
                  </a:lnTo>
                  <a:lnTo>
                    <a:pt x="13403072" y="3608451"/>
                  </a:lnTo>
                  <a:close/>
                  <a:moveTo>
                    <a:pt x="13403072" y="3659251"/>
                  </a:moveTo>
                  <a:lnTo>
                    <a:pt x="13403072" y="3684651"/>
                  </a:lnTo>
                  <a:lnTo>
                    <a:pt x="13377672" y="3684651"/>
                  </a:lnTo>
                  <a:lnTo>
                    <a:pt x="13377672" y="3659251"/>
                  </a:lnTo>
                  <a:close/>
                  <a:moveTo>
                    <a:pt x="13377672" y="3710051"/>
                  </a:moveTo>
                  <a:lnTo>
                    <a:pt x="13377672" y="3735451"/>
                  </a:lnTo>
                  <a:lnTo>
                    <a:pt x="13352272" y="3735451"/>
                  </a:lnTo>
                  <a:lnTo>
                    <a:pt x="13352272" y="3710051"/>
                  </a:lnTo>
                  <a:close/>
                  <a:moveTo>
                    <a:pt x="13352272" y="3760851"/>
                  </a:moveTo>
                  <a:lnTo>
                    <a:pt x="13352272" y="3786251"/>
                  </a:lnTo>
                  <a:lnTo>
                    <a:pt x="13326872" y="3786251"/>
                  </a:lnTo>
                  <a:lnTo>
                    <a:pt x="13326872" y="3760851"/>
                  </a:lnTo>
                  <a:close/>
                  <a:moveTo>
                    <a:pt x="13326872" y="3811651"/>
                  </a:moveTo>
                  <a:lnTo>
                    <a:pt x="13326872" y="3837051"/>
                  </a:lnTo>
                  <a:lnTo>
                    <a:pt x="13301472" y="3837051"/>
                  </a:lnTo>
                  <a:lnTo>
                    <a:pt x="13301472" y="3811651"/>
                  </a:lnTo>
                  <a:close/>
                  <a:moveTo>
                    <a:pt x="13301472" y="3862451"/>
                  </a:moveTo>
                  <a:lnTo>
                    <a:pt x="13301472" y="3887851"/>
                  </a:lnTo>
                  <a:lnTo>
                    <a:pt x="13276072" y="3887851"/>
                  </a:lnTo>
                  <a:lnTo>
                    <a:pt x="13276072" y="3862451"/>
                  </a:lnTo>
                  <a:close/>
                  <a:moveTo>
                    <a:pt x="13276072" y="3913251"/>
                  </a:moveTo>
                  <a:lnTo>
                    <a:pt x="13276072" y="3938651"/>
                  </a:lnTo>
                  <a:lnTo>
                    <a:pt x="13250672" y="3938651"/>
                  </a:lnTo>
                  <a:lnTo>
                    <a:pt x="13250672" y="3913251"/>
                  </a:lnTo>
                  <a:close/>
                  <a:moveTo>
                    <a:pt x="13250672" y="3964051"/>
                  </a:moveTo>
                  <a:lnTo>
                    <a:pt x="13250672" y="3989451"/>
                  </a:lnTo>
                  <a:lnTo>
                    <a:pt x="13225272" y="3989451"/>
                  </a:lnTo>
                  <a:lnTo>
                    <a:pt x="13225272" y="3964051"/>
                  </a:lnTo>
                  <a:close/>
                  <a:moveTo>
                    <a:pt x="13225272" y="4014851"/>
                  </a:moveTo>
                  <a:lnTo>
                    <a:pt x="13225272" y="4040251"/>
                  </a:lnTo>
                  <a:lnTo>
                    <a:pt x="13199872" y="4040251"/>
                  </a:lnTo>
                  <a:lnTo>
                    <a:pt x="13199872" y="4014851"/>
                  </a:lnTo>
                  <a:close/>
                  <a:moveTo>
                    <a:pt x="13199872" y="4065651"/>
                  </a:moveTo>
                  <a:lnTo>
                    <a:pt x="13199872" y="4091051"/>
                  </a:lnTo>
                  <a:lnTo>
                    <a:pt x="13174472" y="4091051"/>
                  </a:lnTo>
                  <a:lnTo>
                    <a:pt x="13174472" y="4065651"/>
                  </a:lnTo>
                  <a:close/>
                  <a:moveTo>
                    <a:pt x="13174472" y="4116451"/>
                  </a:moveTo>
                  <a:lnTo>
                    <a:pt x="13174472" y="4141851"/>
                  </a:lnTo>
                  <a:lnTo>
                    <a:pt x="13149072" y="4141851"/>
                  </a:lnTo>
                  <a:lnTo>
                    <a:pt x="13149072" y="4116451"/>
                  </a:lnTo>
                  <a:close/>
                  <a:moveTo>
                    <a:pt x="13149072" y="4167251"/>
                  </a:moveTo>
                  <a:lnTo>
                    <a:pt x="13149072" y="4192651"/>
                  </a:lnTo>
                  <a:lnTo>
                    <a:pt x="13123672" y="4192651"/>
                  </a:lnTo>
                  <a:lnTo>
                    <a:pt x="13123672" y="4167251"/>
                  </a:lnTo>
                  <a:close/>
                  <a:moveTo>
                    <a:pt x="13123672" y="4218051"/>
                  </a:moveTo>
                  <a:lnTo>
                    <a:pt x="13123672" y="4243451"/>
                  </a:lnTo>
                  <a:lnTo>
                    <a:pt x="13098272" y="4243451"/>
                  </a:lnTo>
                  <a:lnTo>
                    <a:pt x="13098272" y="4218051"/>
                  </a:lnTo>
                  <a:close/>
                  <a:moveTo>
                    <a:pt x="13098272" y="4268851"/>
                  </a:moveTo>
                  <a:lnTo>
                    <a:pt x="13098272" y="4294251"/>
                  </a:lnTo>
                  <a:lnTo>
                    <a:pt x="13072872" y="4294251"/>
                  </a:lnTo>
                  <a:lnTo>
                    <a:pt x="13072872" y="4268851"/>
                  </a:lnTo>
                  <a:close/>
                  <a:moveTo>
                    <a:pt x="13072872" y="4319651"/>
                  </a:moveTo>
                  <a:lnTo>
                    <a:pt x="13072872" y="4345051"/>
                  </a:lnTo>
                  <a:lnTo>
                    <a:pt x="13047472" y="4345051"/>
                  </a:lnTo>
                  <a:lnTo>
                    <a:pt x="13047472" y="4319651"/>
                  </a:lnTo>
                  <a:close/>
                  <a:moveTo>
                    <a:pt x="13047472" y="4370451"/>
                  </a:moveTo>
                  <a:lnTo>
                    <a:pt x="13047472" y="4395851"/>
                  </a:lnTo>
                  <a:lnTo>
                    <a:pt x="13022072" y="4395851"/>
                  </a:lnTo>
                  <a:lnTo>
                    <a:pt x="13022072" y="4370451"/>
                  </a:lnTo>
                  <a:close/>
                  <a:moveTo>
                    <a:pt x="13022072" y="4421251"/>
                  </a:moveTo>
                  <a:lnTo>
                    <a:pt x="13022072" y="4446651"/>
                  </a:lnTo>
                  <a:lnTo>
                    <a:pt x="12996672" y="4446651"/>
                  </a:lnTo>
                  <a:lnTo>
                    <a:pt x="12996672" y="4421251"/>
                  </a:lnTo>
                  <a:close/>
                  <a:moveTo>
                    <a:pt x="12996672" y="4472051"/>
                  </a:moveTo>
                  <a:lnTo>
                    <a:pt x="12996672" y="4497451"/>
                  </a:lnTo>
                  <a:lnTo>
                    <a:pt x="12971272" y="4497451"/>
                  </a:lnTo>
                  <a:lnTo>
                    <a:pt x="12971272" y="4472051"/>
                  </a:lnTo>
                  <a:close/>
                  <a:moveTo>
                    <a:pt x="12971272" y="4522851"/>
                  </a:moveTo>
                  <a:lnTo>
                    <a:pt x="12971272" y="4548251"/>
                  </a:lnTo>
                  <a:lnTo>
                    <a:pt x="12945872" y="4548251"/>
                  </a:lnTo>
                  <a:lnTo>
                    <a:pt x="12945872" y="4522851"/>
                  </a:lnTo>
                  <a:close/>
                  <a:moveTo>
                    <a:pt x="12945872" y="4573651"/>
                  </a:moveTo>
                  <a:lnTo>
                    <a:pt x="12945872" y="4599051"/>
                  </a:lnTo>
                  <a:lnTo>
                    <a:pt x="12920472" y="4599051"/>
                  </a:lnTo>
                  <a:lnTo>
                    <a:pt x="12920472" y="4573651"/>
                  </a:lnTo>
                  <a:close/>
                  <a:moveTo>
                    <a:pt x="12920472" y="4624451"/>
                  </a:moveTo>
                  <a:lnTo>
                    <a:pt x="12920472" y="4649851"/>
                  </a:lnTo>
                  <a:lnTo>
                    <a:pt x="12895072" y="4649851"/>
                  </a:lnTo>
                  <a:lnTo>
                    <a:pt x="12895072" y="4624451"/>
                  </a:lnTo>
                  <a:close/>
                  <a:moveTo>
                    <a:pt x="12895072" y="4675251"/>
                  </a:moveTo>
                  <a:lnTo>
                    <a:pt x="12895072" y="4700651"/>
                  </a:lnTo>
                  <a:lnTo>
                    <a:pt x="12869672" y="4700651"/>
                  </a:lnTo>
                  <a:lnTo>
                    <a:pt x="12869672" y="4675251"/>
                  </a:lnTo>
                  <a:close/>
                  <a:moveTo>
                    <a:pt x="12869672" y="4726051"/>
                  </a:moveTo>
                  <a:lnTo>
                    <a:pt x="12869672" y="4751451"/>
                  </a:lnTo>
                  <a:lnTo>
                    <a:pt x="12844272" y="4751451"/>
                  </a:lnTo>
                  <a:lnTo>
                    <a:pt x="12844272" y="4726051"/>
                  </a:lnTo>
                  <a:close/>
                  <a:moveTo>
                    <a:pt x="12844272" y="4776851"/>
                  </a:moveTo>
                  <a:lnTo>
                    <a:pt x="12844272" y="4802251"/>
                  </a:lnTo>
                  <a:lnTo>
                    <a:pt x="12818872" y="4802251"/>
                  </a:lnTo>
                  <a:lnTo>
                    <a:pt x="12818872" y="4776851"/>
                  </a:lnTo>
                  <a:close/>
                  <a:moveTo>
                    <a:pt x="12818872" y="4827651"/>
                  </a:moveTo>
                  <a:lnTo>
                    <a:pt x="12818872" y="4853051"/>
                  </a:lnTo>
                  <a:lnTo>
                    <a:pt x="12793472" y="4853051"/>
                  </a:lnTo>
                  <a:lnTo>
                    <a:pt x="12793472" y="4827651"/>
                  </a:lnTo>
                  <a:close/>
                  <a:moveTo>
                    <a:pt x="12793472" y="4878451"/>
                  </a:moveTo>
                  <a:lnTo>
                    <a:pt x="12793472" y="4903851"/>
                  </a:lnTo>
                  <a:lnTo>
                    <a:pt x="12768072" y="4903851"/>
                  </a:lnTo>
                  <a:lnTo>
                    <a:pt x="12768072" y="4878451"/>
                  </a:lnTo>
                  <a:close/>
                  <a:moveTo>
                    <a:pt x="12768072" y="4929251"/>
                  </a:moveTo>
                  <a:lnTo>
                    <a:pt x="12768072" y="4954651"/>
                  </a:lnTo>
                  <a:lnTo>
                    <a:pt x="12742672" y="4954651"/>
                  </a:lnTo>
                  <a:lnTo>
                    <a:pt x="12742672" y="4929251"/>
                  </a:lnTo>
                  <a:close/>
                  <a:moveTo>
                    <a:pt x="12742672" y="4980051"/>
                  </a:moveTo>
                  <a:lnTo>
                    <a:pt x="12742672" y="5005451"/>
                  </a:lnTo>
                  <a:lnTo>
                    <a:pt x="12717272" y="5005451"/>
                  </a:lnTo>
                  <a:lnTo>
                    <a:pt x="12717272" y="4980051"/>
                  </a:lnTo>
                  <a:close/>
                  <a:moveTo>
                    <a:pt x="12717272" y="5030851"/>
                  </a:moveTo>
                  <a:lnTo>
                    <a:pt x="12717272" y="5056251"/>
                  </a:lnTo>
                  <a:lnTo>
                    <a:pt x="12691872" y="5056251"/>
                  </a:lnTo>
                  <a:lnTo>
                    <a:pt x="12691872" y="5030851"/>
                  </a:lnTo>
                  <a:close/>
                  <a:moveTo>
                    <a:pt x="12691872" y="5081651"/>
                  </a:moveTo>
                  <a:lnTo>
                    <a:pt x="12691872" y="5107051"/>
                  </a:lnTo>
                  <a:lnTo>
                    <a:pt x="12666472" y="5107051"/>
                  </a:lnTo>
                  <a:lnTo>
                    <a:pt x="12666472" y="5081651"/>
                  </a:lnTo>
                  <a:close/>
                  <a:moveTo>
                    <a:pt x="12666472" y="5132451"/>
                  </a:moveTo>
                  <a:lnTo>
                    <a:pt x="12666472" y="5157851"/>
                  </a:lnTo>
                  <a:lnTo>
                    <a:pt x="12641072" y="5157851"/>
                  </a:lnTo>
                  <a:lnTo>
                    <a:pt x="12641072" y="5132451"/>
                  </a:lnTo>
                  <a:close/>
                  <a:moveTo>
                    <a:pt x="12641072" y="5183251"/>
                  </a:moveTo>
                  <a:lnTo>
                    <a:pt x="12641072" y="5208651"/>
                  </a:lnTo>
                  <a:lnTo>
                    <a:pt x="12615672" y="5208651"/>
                  </a:lnTo>
                  <a:lnTo>
                    <a:pt x="12615672" y="5183251"/>
                  </a:lnTo>
                  <a:close/>
                  <a:moveTo>
                    <a:pt x="12615672" y="5234051"/>
                  </a:moveTo>
                  <a:lnTo>
                    <a:pt x="12615672" y="5259451"/>
                  </a:lnTo>
                  <a:lnTo>
                    <a:pt x="12590272" y="5259451"/>
                  </a:lnTo>
                  <a:lnTo>
                    <a:pt x="12590272" y="5234051"/>
                  </a:lnTo>
                  <a:close/>
                  <a:moveTo>
                    <a:pt x="12590272" y="5284851"/>
                  </a:moveTo>
                  <a:lnTo>
                    <a:pt x="12590272" y="5310251"/>
                  </a:lnTo>
                  <a:lnTo>
                    <a:pt x="12564872" y="5310251"/>
                  </a:lnTo>
                  <a:lnTo>
                    <a:pt x="12564872" y="5284851"/>
                  </a:lnTo>
                  <a:close/>
                  <a:moveTo>
                    <a:pt x="12564872" y="5335651"/>
                  </a:moveTo>
                  <a:lnTo>
                    <a:pt x="12564872" y="5361051"/>
                  </a:lnTo>
                  <a:lnTo>
                    <a:pt x="12539472" y="5361051"/>
                  </a:lnTo>
                  <a:lnTo>
                    <a:pt x="12539472" y="5335651"/>
                  </a:lnTo>
                  <a:close/>
                  <a:moveTo>
                    <a:pt x="12539472" y="5386451"/>
                  </a:moveTo>
                  <a:lnTo>
                    <a:pt x="12539472" y="5411851"/>
                  </a:lnTo>
                  <a:lnTo>
                    <a:pt x="12514072" y="5411851"/>
                  </a:lnTo>
                  <a:lnTo>
                    <a:pt x="12514072" y="5386451"/>
                  </a:lnTo>
                  <a:close/>
                  <a:moveTo>
                    <a:pt x="12514072" y="5437251"/>
                  </a:moveTo>
                  <a:lnTo>
                    <a:pt x="12514072" y="5462651"/>
                  </a:lnTo>
                  <a:lnTo>
                    <a:pt x="12488672" y="5462651"/>
                  </a:lnTo>
                  <a:lnTo>
                    <a:pt x="12488672" y="5437251"/>
                  </a:lnTo>
                  <a:close/>
                  <a:moveTo>
                    <a:pt x="12488672" y="5488051"/>
                  </a:moveTo>
                  <a:lnTo>
                    <a:pt x="12488672" y="5513451"/>
                  </a:lnTo>
                  <a:lnTo>
                    <a:pt x="12463272" y="5513451"/>
                  </a:lnTo>
                  <a:lnTo>
                    <a:pt x="12463272" y="5488051"/>
                  </a:lnTo>
                  <a:close/>
                  <a:moveTo>
                    <a:pt x="12463272" y="5538851"/>
                  </a:moveTo>
                  <a:lnTo>
                    <a:pt x="12463272" y="5564251"/>
                  </a:lnTo>
                  <a:lnTo>
                    <a:pt x="12437872" y="5564251"/>
                  </a:lnTo>
                  <a:lnTo>
                    <a:pt x="12437872" y="5538851"/>
                  </a:lnTo>
                  <a:close/>
                  <a:moveTo>
                    <a:pt x="12437872" y="5589651"/>
                  </a:moveTo>
                  <a:lnTo>
                    <a:pt x="12437872" y="5615051"/>
                  </a:lnTo>
                  <a:lnTo>
                    <a:pt x="12412472" y="5615051"/>
                  </a:lnTo>
                  <a:lnTo>
                    <a:pt x="12412472" y="5589651"/>
                  </a:lnTo>
                  <a:close/>
                  <a:moveTo>
                    <a:pt x="12412472" y="5640451"/>
                  </a:moveTo>
                  <a:lnTo>
                    <a:pt x="12412472" y="5665851"/>
                  </a:lnTo>
                  <a:lnTo>
                    <a:pt x="12387072" y="5665851"/>
                  </a:lnTo>
                  <a:lnTo>
                    <a:pt x="12387072" y="5640451"/>
                  </a:lnTo>
                  <a:close/>
                  <a:moveTo>
                    <a:pt x="12387072" y="5691251"/>
                  </a:moveTo>
                  <a:lnTo>
                    <a:pt x="12387072" y="5716651"/>
                  </a:lnTo>
                  <a:lnTo>
                    <a:pt x="12361672" y="5716651"/>
                  </a:lnTo>
                  <a:lnTo>
                    <a:pt x="12361672" y="5691251"/>
                  </a:lnTo>
                  <a:close/>
                  <a:moveTo>
                    <a:pt x="12361672" y="5742051"/>
                  </a:moveTo>
                  <a:lnTo>
                    <a:pt x="12361672" y="5767451"/>
                  </a:lnTo>
                  <a:lnTo>
                    <a:pt x="12336272" y="5767451"/>
                  </a:lnTo>
                  <a:lnTo>
                    <a:pt x="12336272" y="5742051"/>
                  </a:lnTo>
                  <a:close/>
                  <a:moveTo>
                    <a:pt x="12336272" y="5792851"/>
                  </a:moveTo>
                  <a:lnTo>
                    <a:pt x="12336272" y="5818251"/>
                  </a:lnTo>
                  <a:lnTo>
                    <a:pt x="12310872" y="5818251"/>
                  </a:lnTo>
                  <a:lnTo>
                    <a:pt x="12310872" y="5792851"/>
                  </a:lnTo>
                  <a:close/>
                  <a:moveTo>
                    <a:pt x="12310872" y="5843651"/>
                  </a:moveTo>
                  <a:lnTo>
                    <a:pt x="12310872" y="5869051"/>
                  </a:lnTo>
                  <a:lnTo>
                    <a:pt x="12285472" y="5869051"/>
                  </a:lnTo>
                  <a:lnTo>
                    <a:pt x="12285472" y="5843651"/>
                  </a:lnTo>
                  <a:close/>
                  <a:moveTo>
                    <a:pt x="12285472" y="5894451"/>
                  </a:moveTo>
                  <a:lnTo>
                    <a:pt x="12285472" y="5919851"/>
                  </a:lnTo>
                  <a:lnTo>
                    <a:pt x="12260072" y="5919851"/>
                  </a:lnTo>
                  <a:lnTo>
                    <a:pt x="12260072" y="5894451"/>
                  </a:lnTo>
                  <a:close/>
                  <a:moveTo>
                    <a:pt x="12260072" y="5945251"/>
                  </a:moveTo>
                  <a:lnTo>
                    <a:pt x="12260072" y="5970651"/>
                  </a:lnTo>
                  <a:lnTo>
                    <a:pt x="12234672" y="5970651"/>
                  </a:lnTo>
                  <a:lnTo>
                    <a:pt x="12234672" y="5945251"/>
                  </a:lnTo>
                  <a:close/>
                  <a:moveTo>
                    <a:pt x="12234672" y="5996051"/>
                  </a:moveTo>
                  <a:lnTo>
                    <a:pt x="12234672" y="6021451"/>
                  </a:lnTo>
                  <a:lnTo>
                    <a:pt x="12209272" y="6021451"/>
                  </a:lnTo>
                  <a:lnTo>
                    <a:pt x="12209272" y="5996051"/>
                  </a:lnTo>
                  <a:close/>
                  <a:moveTo>
                    <a:pt x="12209272" y="6046851"/>
                  </a:moveTo>
                  <a:lnTo>
                    <a:pt x="12209272" y="6072251"/>
                  </a:lnTo>
                  <a:lnTo>
                    <a:pt x="12183872" y="6072251"/>
                  </a:lnTo>
                  <a:lnTo>
                    <a:pt x="12183872" y="6046851"/>
                  </a:lnTo>
                  <a:close/>
                  <a:moveTo>
                    <a:pt x="12183872" y="6097651"/>
                  </a:moveTo>
                  <a:lnTo>
                    <a:pt x="12183872" y="6123051"/>
                  </a:lnTo>
                  <a:lnTo>
                    <a:pt x="12158472" y="6123051"/>
                  </a:lnTo>
                  <a:lnTo>
                    <a:pt x="12158472" y="6097651"/>
                  </a:lnTo>
                  <a:close/>
                  <a:moveTo>
                    <a:pt x="12158472" y="6148451"/>
                  </a:moveTo>
                  <a:lnTo>
                    <a:pt x="12158472" y="6173851"/>
                  </a:lnTo>
                  <a:lnTo>
                    <a:pt x="12133072" y="6173851"/>
                  </a:lnTo>
                  <a:lnTo>
                    <a:pt x="12133072" y="6148451"/>
                  </a:lnTo>
                  <a:close/>
                  <a:moveTo>
                    <a:pt x="12133072" y="6199251"/>
                  </a:moveTo>
                  <a:lnTo>
                    <a:pt x="12133072" y="6224651"/>
                  </a:lnTo>
                  <a:lnTo>
                    <a:pt x="12107672" y="6224651"/>
                  </a:lnTo>
                  <a:lnTo>
                    <a:pt x="12107672" y="6199251"/>
                  </a:lnTo>
                  <a:close/>
                  <a:moveTo>
                    <a:pt x="12107672" y="6250051"/>
                  </a:moveTo>
                  <a:lnTo>
                    <a:pt x="12107672" y="6275451"/>
                  </a:lnTo>
                  <a:lnTo>
                    <a:pt x="12082272" y="6275451"/>
                  </a:lnTo>
                  <a:lnTo>
                    <a:pt x="12082272" y="6250051"/>
                  </a:lnTo>
                  <a:close/>
                  <a:moveTo>
                    <a:pt x="12082272" y="6300851"/>
                  </a:moveTo>
                  <a:lnTo>
                    <a:pt x="12082272" y="6326251"/>
                  </a:lnTo>
                  <a:lnTo>
                    <a:pt x="12056872" y="6326251"/>
                  </a:lnTo>
                  <a:lnTo>
                    <a:pt x="12056872" y="6300851"/>
                  </a:lnTo>
                  <a:close/>
                  <a:moveTo>
                    <a:pt x="12056872" y="6351651"/>
                  </a:moveTo>
                  <a:lnTo>
                    <a:pt x="12056872" y="6377051"/>
                  </a:lnTo>
                  <a:lnTo>
                    <a:pt x="12031472" y="6377051"/>
                  </a:lnTo>
                  <a:lnTo>
                    <a:pt x="12031472" y="6351651"/>
                  </a:lnTo>
                  <a:close/>
                  <a:moveTo>
                    <a:pt x="12031472" y="6402451"/>
                  </a:moveTo>
                  <a:lnTo>
                    <a:pt x="12031472" y="6427851"/>
                  </a:lnTo>
                  <a:lnTo>
                    <a:pt x="12006072" y="6427851"/>
                  </a:lnTo>
                  <a:lnTo>
                    <a:pt x="12006072" y="6402451"/>
                  </a:lnTo>
                  <a:close/>
                  <a:moveTo>
                    <a:pt x="12006072" y="6453251"/>
                  </a:moveTo>
                  <a:lnTo>
                    <a:pt x="12006072" y="6478651"/>
                  </a:lnTo>
                  <a:lnTo>
                    <a:pt x="11980672" y="6478651"/>
                  </a:lnTo>
                  <a:lnTo>
                    <a:pt x="11980672" y="6453251"/>
                  </a:lnTo>
                  <a:close/>
                  <a:moveTo>
                    <a:pt x="11980672" y="6504051"/>
                  </a:moveTo>
                  <a:lnTo>
                    <a:pt x="11980672" y="6529451"/>
                  </a:lnTo>
                  <a:lnTo>
                    <a:pt x="11955272" y="6529451"/>
                  </a:lnTo>
                  <a:lnTo>
                    <a:pt x="11955272" y="6504051"/>
                  </a:lnTo>
                  <a:close/>
                  <a:moveTo>
                    <a:pt x="11955272" y="6554851"/>
                  </a:moveTo>
                  <a:lnTo>
                    <a:pt x="11955272" y="6580251"/>
                  </a:lnTo>
                  <a:lnTo>
                    <a:pt x="11929872" y="6580251"/>
                  </a:lnTo>
                  <a:lnTo>
                    <a:pt x="11929872" y="6554851"/>
                  </a:lnTo>
                  <a:close/>
                  <a:moveTo>
                    <a:pt x="11929872" y="6605651"/>
                  </a:moveTo>
                  <a:lnTo>
                    <a:pt x="11929872" y="6631051"/>
                  </a:lnTo>
                  <a:lnTo>
                    <a:pt x="11904472" y="6631051"/>
                  </a:lnTo>
                  <a:lnTo>
                    <a:pt x="11904472" y="6605651"/>
                  </a:lnTo>
                  <a:close/>
                  <a:moveTo>
                    <a:pt x="11904472" y="6656451"/>
                  </a:moveTo>
                  <a:lnTo>
                    <a:pt x="11904472" y="6681851"/>
                  </a:lnTo>
                  <a:lnTo>
                    <a:pt x="11879072" y="6681851"/>
                  </a:lnTo>
                  <a:lnTo>
                    <a:pt x="11879072" y="6656451"/>
                  </a:lnTo>
                  <a:close/>
                  <a:moveTo>
                    <a:pt x="11879072" y="6707251"/>
                  </a:moveTo>
                  <a:lnTo>
                    <a:pt x="11879072" y="6732651"/>
                  </a:lnTo>
                  <a:lnTo>
                    <a:pt x="11853672" y="6732651"/>
                  </a:lnTo>
                  <a:lnTo>
                    <a:pt x="11853672" y="6707251"/>
                  </a:lnTo>
                  <a:close/>
                  <a:moveTo>
                    <a:pt x="11853672" y="6758051"/>
                  </a:moveTo>
                  <a:lnTo>
                    <a:pt x="11853672" y="6783451"/>
                  </a:lnTo>
                  <a:lnTo>
                    <a:pt x="11828272" y="6783451"/>
                  </a:lnTo>
                  <a:lnTo>
                    <a:pt x="11828272" y="6758051"/>
                  </a:lnTo>
                  <a:close/>
                  <a:moveTo>
                    <a:pt x="11828272" y="6808851"/>
                  </a:moveTo>
                  <a:lnTo>
                    <a:pt x="11828272" y="6834251"/>
                  </a:lnTo>
                  <a:lnTo>
                    <a:pt x="11802872" y="6834251"/>
                  </a:lnTo>
                  <a:lnTo>
                    <a:pt x="11802872" y="6808851"/>
                  </a:lnTo>
                  <a:close/>
                  <a:moveTo>
                    <a:pt x="11802872" y="6859651"/>
                  </a:moveTo>
                  <a:lnTo>
                    <a:pt x="11802872" y="6885051"/>
                  </a:lnTo>
                  <a:lnTo>
                    <a:pt x="11777472" y="6885051"/>
                  </a:lnTo>
                  <a:lnTo>
                    <a:pt x="11777472" y="6859651"/>
                  </a:lnTo>
                  <a:close/>
                  <a:moveTo>
                    <a:pt x="11777472" y="6910451"/>
                  </a:moveTo>
                  <a:lnTo>
                    <a:pt x="11777472" y="6935851"/>
                  </a:lnTo>
                  <a:lnTo>
                    <a:pt x="11752072" y="6935851"/>
                  </a:lnTo>
                  <a:lnTo>
                    <a:pt x="11752072" y="6910451"/>
                  </a:lnTo>
                  <a:close/>
                  <a:moveTo>
                    <a:pt x="11752072" y="6961251"/>
                  </a:moveTo>
                  <a:lnTo>
                    <a:pt x="11752072" y="6986651"/>
                  </a:lnTo>
                  <a:lnTo>
                    <a:pt x="11726672" y="6986651"/>
                  </a:lnTo>
                  <a:lnTo>
                    <a:pt x="11726672" y="6961251"/>
                  </a:lnTo>
                  <a:close/>
                  <a:moveTo>
                    <a:pt x="11726672" y="7012051"/>
                  </a:moveTo>
                  <a:lnTo>
                    <a:pt x="11726672" y="7037451"/>
                  </a:lnTo>
                  <a:lnTo>
                    <a:pt x="11701272" y="7037451"/>
                  </a:lnTo>
                  <a:lnTo>
                    <a:pt x="11701272" y="7012051"/>
                  </a:lnTo>
                  <a:close/>
                  <a:moveTo>
                    <a:pt x="11701272" y="7062851"/>
                  </a:moveTo>
                  <a:lnTo>
                    <a:pt x="11701272" y="7088251"/>
                  </a:lnTo>
                  <a:lnTo>
                    <a:pt x="11675872" y="7088251"/>
                  </a:lnTo>
                  <a:lnTo>
                    <a:pt x="11675872" y="7062851"/>
                  </a:lnTo>
                  <a:close/>
                  <a:moveTo>
                    <a:pt x="11675872" y="7113651"/>
                  </a:moveTo>
                  <a:lnTo>
                    <a:pt x="11675872" y="7139051"/>
                  </a:lnTo>
                  <a:lnTo>
                    <a:pt x="11650472" y="7139051"/>
                  </a:lnTo>
                  <a:lnTo>
                    <a:pt x="11650472" y="7113651"/>
                  </a:lnTo>
                  <a:close/>
                  <a:moveTo>
                    <a:pt x="11650472" y="7164451"/>
                  </a:moveTo>
                  <a:lnTo>
                    <a:pt x="11650472" y="7189851"/>
                  </a:lnTo>
                  <a:lnTo>
                    <a:pt x="11625072" y="7189851"/>
                  </a:lnTo>
                  <a:lnTo>
                    <a:pt x="11625072" y="7164451"/>
                  </a:lnTo>
                  <a:close/>
                  <a:moveTo>
                    <a:pt x="11625072" y="7215251"/>
                  </a:moveTo>
                  <a:lnTo>
                    <a:pt x="11625072" y="7240651"/>
                  </a:lnTo>
                  <a:lnTo>
                    <a:pt x="11599672" y="7240651"/>
                  </a:lnTo>
                  <a:lnTo>
                    <a:pt x="11599672" y="7215251"/>
                  </a:lnTo>
                  <a:close/>
                  <a:moveTo>
                    <a:pt x="11599672" y="7266051"/>
                  </a:moveTo>
                  <a:lnTo>
                    <a:pt x="11599672" y="7291451"/>
                  </a:lnTo>
                  <a:lnTo>
                    <a:pt x="11574272" y="7291451"/>
                  </a:lnTo>
                  <a:lnTo>
                    <a:pt x="11574272" y="7266051"/>
                  </a:lnTo>
                  <a:close/>
                  <a:moveTo>
                    <a:pt x="11574272" y="7316851"/>
                  </a:moveTo>
                  <a:lnTo>
                    <a:pt x="11574272" y="7342251"/>
                  </a:lnTo>
                  <a:lnTo>
                    <a:pt x="11548872" y="7342251"/>
                  </a:lnTo>
                  <a:lnTo>
                    <a:pt x="11548872" y="7316851"/>
                  </a:lnTo>
                  <a:close/>
                  <a:moveTo>
                    <a:pt x="11548872" y="7367651"/>
                  </a:moveTo>
                  <a:lnTo>
                    <a:pt x="11548872" y="7393051"/>
                  </a:lnTo>
                  <a:lnTo>
                    <a:pt x="11523472" y="7393051"/>
                  </a:lnTo>
                  <a:lnTo>
                    <a:pt x="11523472" y="7367651"/>
                  </a:lnTo>
                  <a:close/>
                  <a:moveTo>
                    <a:pt x="11523472" y="7418451"/>
                  </a:moveTo>
                  <a:lnTo>
                    <a:pt x="11523472" y="7443851"/>
                  </a:lnTo>
                  <a:lnTo>
                    <a:pt x="11498072" y="7443851"/>
                  </a:lnTo>
                  <a:lnTo>
                    <a:pt x="11498072" y="7418451"/>
                  </a:lnTo>
                  <a:close/>
                  <a:moveTo>
                    <a:pt x="11498072" y="7469251"/>
                  </a:moveTo>
                  <a:lnTo>
                    <a:pt x="11498072" y="7494651"/>
                  </a:lnTo>
                  <a:lnTo>
                    <a:pt x="11472672" y="7494651"/>
                  </a:lnTo>
                  <a:lnTo>
                    <a:pt x="11472672" y="7469251"/>
                  </a:lnTo>
                  <a:close/>
                  <a:moveTo>
                    <a:pt x="11472672" y="7520051"/>
                  </a:moveTo>
                  <a:lnTo>
                    <a:pt x="11472672" y="7545451"/>
                  </a:lnTo>
                  <a:lnTo>
                    <a:pt x="11447272" y="7545451"/>
                  </a:lnTo>
                  <a:lnTo>
                    <a:pt x="11447272" y="7520051"/>
                  </a:lnTo>
                  <a:close/>
                  <a:moveTo>
                    <a:pt x="11447272" y="7570851"/>
                  </a:moveTo>
                  <a:lnTo>
                    <a:pt x="11447272" y="7596251"/>
                  </a:lnTo>
                  <a:lnTo>
                    <a:pt x="11421872" y="7596251"/>
                  </a:lnTo>
                  <a:lnTo>
                    <a:pt x="11421872" y="7570851"/>
                  </a:lnTo>
                  <a:close/>
                  <a:moveTo>
                    <a:pt x="11421872" y="7621651"/>
                  </a:moveTo>
                  <a:lnTo>
                    <a:pt x="11421872" y="7647051"/>
                  </a:lnTo>
                  <a:lnTo>
                    <a:pt x="11396472" y="7647051"/>
                  </a:lnTo>
                  <a:lnTo>
                    <a:pt x="11396472" y="7621651"/>
                  </a:lnTo>
                  <a:close/>
                  <a:moveTo>
                    <a:pt x="11396472" y="7672451"/>
                  </a:moveTo>
                  <a:lnTo>
                    <a:pt x="11396472" y="7697851"/>
                  </a:lnTo>
                  <a:lnTo>
                    <a:pt x="11371072" y="7697851"/>
                  </a:lnTo>
                  <a:lnTo>
                    <a:pt x="11371072" y="7672451"/>
                  </a:lnTo>
                  <a:close/>
                  <a:moveTo>
                    <a:pt x="11371072" y="7723251"/>
                  </a:moveTo>
                  <a:lnTo>
                    <a:pt x="11371072" y="7748651"/>
                  </a:lnTo>
                  <a:lnTo>
                    <a:pt x="11345672" y="7748651"/>
                  </a:lnTo>
                  <a:lnTo>
                    <a:pt x="11345672" y="7723251"/>
                  </a:lnTo>
                  <a:close/>
                  <a:moveTo>
                    <a:pt x="11345672" y="7774051"/>
                  </a:moveTo>
                  <a:lnTo>
                    <a:pt x="11345672" y="7799451"/>
                  </a:lnTo>
                  <a:lnTo>
                    <a:pt x="11320272" y="7799451"/>
                  </a:lnTo>
                  <a:lnTo>
                    <a:pt x="11320272" y="7774051"/>
                  </a:lnTo>
                  <a:close/>
                  <a:moveTo>
                    <a:pt x="11320272" y="7824851"/>
                  </a:moveTo>
                  <a:lnTo>
                    <a:pt x="11320272" y="7850251"/>
                  </a:lnTo>
                  <a:lnTo>
                    <a:pt x="11294872" y="7850251"/>
                  </a:lnTo>
                  <a:lnTo>
                    <a:pt x="11294872" y="7824851"/>
                  </a:lnTo>
                  <a:close/>
                  <a:moveTo>
                    <a:pt x="11294872" y="7875651"/>
                  </a:moveTo>
                  <a:lnTo>
                    <a:pt x="11294872" y="7901051"/>
                  </a:lnTo>
                  <a:lnTo>
                    <a:pt x="11269472" y="7901051"/>
                  </a:lnTo>
                  <a:lnTo>
                    <a:pt x="11269472" y="7875651"/>
                  </a:lnTo>
                  <a:close/>
                  <a:moveTo>
                    <a:pt x="11269472" y="7926451"/>
                  </a:moveTo>
                  <a:lnTo>
                    <a:pt x="11269472" y="7951851"/>
                  </a:lnTo>
                  <a:lnTo>
                    <a:pt x="11244072" y="7951851"/>
                  </a:lnTo>
                  <a:lnTo>
                    <a:pt x="11244072" y="7926451"/>
                  </a:lnTo>
                  <a:close/>
                  <a:moveTo>
                    <a:pt x="11244072" y="7977251"/>
                  </a:moveTo>
                  <a:lnTo>
                    <a:pt x="11244072" y="8002651"/>
                  </a:lnTo>
                  <a:lnTo>
                    <a:pt x="11218672" y="8002651"/>
                  </a:lnTo>
                  <a:lnTo>
                    <a:pt x="11218672" y="7977251"/>
                  </a:lnTo>
                  <a:close/>
                  <a:moveTo>
                    <a:pt x="11218672" y="8028051"/>
                  </a:moveTo>
                  <a:lnTo>
                    <a:pt x="11218672" y="8053451"/>
                  </a:lnTo>
                  <a:lnTo>
                    <a:pt x="11193272" y="8053451"/>
                  </a:lnTo>
                  <a:lnTo>
                    <a:pt x="11193272" y="8028051"/>
                  </a:lnTo>
                  <a:close/>
                  <a:moveTo>
                    <a:pt x="11193272" y="8078851"/>
                  </a:moveTo>
                  <a:lnTo>
                    <a:pt x="11193272" y="8104251"/>
                  </a:lnTo>
                  <a:lnTo>
                    <a:pt x="11167872" y="8104251"/>
                  </a:lnTo>
                  <a:lnTo>
                    <a:pt x="11167872" y="8078851"/>
                  </a:lnTo>
                  <a:close/>
                  <a:moveTo>
                    <a:pt x="11167872" y="8129651"/>
                  </a:moveTo>
                  <a:lnTo>
                    <a:pt x="11167872" y="8155051"/>
                  </a:lnTo>
                  <a:lnTo>
                    <a:pt x="11142472" y="8155051"/>
                  </a:lnTo>
                  <a:lnTo>
                    <a:pt x="11142472" y="8129651"/>
                  </a:lnTo>
                  <a:close/>
                  <a:moveTo>
                    <a:pt x="11142472" y="8180451"/>
                  </a:moveTo>
                  <a:lnTo>
                    <a:pt x="11142472" y="8205851"/>
                  </a:lnTo>
                  <a:lnTo>
                    <a:pt x="11117072" y="8205851"/>
                  </a:lnTo>
                  <a:lnTo>
                    <a:pt x="11117072" y="8180451"/>
                  </a:lnTo>
                  <a:close/>
                  <a:moveTo>
                    <a:pt x="11117072" y="8231251"/>
                  </a:moveTo>
                  <a:lnTo>
                    <a:pt x="11117072" y="8256651"/>
                  </a:lnTo>
                  <a:lnTo>
                    <a:pt x="11091672" y="8256651"/>
                  </a:lnTo>
                  <a:lnTo>
                    <a:pt x="11091672" y="8231251"/>
                  </a:lnTo>
                  <a:close/>
                  <a:moveTo>
                    <a:pt x="11091672" y="8282051"/>
                  </a:moveTo>
                  <a:lnTo>
                    <a:pt x="11091672" y="8307451"/>
                  </a:lnTo>
                  <a:lnTo>
                    <a:pt x="11066272" y="8307451"/>
                  </a:lnTo>
                  <a:lnTo>
                    <a:pt x="11066272" y="8282051"/>
                  </a:lnTo>
                  <a:close/>
                  <a:moveTo>
                    <a:pt x="11066272" y="8332851"/>
                  </a:moveTo>
                  <a:lnTo>
                    <a:pt x="11066272" y="8358251"/>
                  </a:lnTo>
                  <a:lnTo>
                    <a:pt x="11040872" y="8358251"/>
                  </a:lnTo>
                  <a:lnTo>
                    <a:pt x="11040872" y="8332851"/>
                  </a:lnTo>
                  <a:close/>
                  <a:moveTo>
                    <a:pt x="11040872" y="8383651"/>
                  </a:moveTo>
                  <a:lnTo>
                    <a:pt x="11040872" y="8409051"/>
                  </a:lnTo>
                  <a:lnTo>
                    <a:pt x="11015472" y="8409051"/>
                  </a:lnTo>
                  <a:lnTo>
                    <a:pt x="11015472" y="8383651"/>
                  </a:lnTo>
                  <a:close/>
                  <a:moveTo>
                    <a:pt x="11015472" y="8434451"/>
                  </a:moveTo>
                  <a:lnTo>
                    <a:pt x="11015472" y="8459851"/>
                  </a:lnTo>
                  <a:lnTo>
                    <a:pt x="10990072" y="8459851"/>
                  </a:lnTo>
                  <a:lnTo>
                    <a:pt x="10990072" y="8434451"/>
                  </a:lnTo>
                  <a:close/>
                  <a:moveTo>
                    <a:pt x="10990072" y="8485251"/>
                  </a:moveTo>
                  <a:lnTo>
                    <a:pt x="10990072" y="8510651"/>
                  </a:lnTo>
                  <a:lnTo>
                    <a:pt x="10964672" y="8510651"/>
                  </a:lnTo>
                  <a:lnTo>
                    <a:pt x="10964672" y="8485251"/>
                  </a:lnTo>
                  <a:close/>
                  <a:moveTo>
                    <a:pt x="10964672" y="8536051"/>
                  </a:moveTo>
                  <a:lnTo>
                    <a:pt x="10964672" y="8561451"/>
                  </a:lnTo>
                  <a:lnTo>
                    <a:pt x="10939272" y="8561451"/>
                  </a:lnTo>
                  <a:lnTo>
                    <a:pt x="10939272" y="8536051"/>
                  </a:lnTo>
                  <a:close/>
                  <a:moveTo>
                    <a:pt x="10939272" y="8586851"/>
                  </a:moveTo>
                  <a:lnTo>
                    <a:pt x="10939272" y="8612251"/>
                  </a:lnTo>
                  <a:lnTo>
                    <a:pt x="10913872" y="8612251"/>
                  </a:lnTo>
                  <a:lnTo>
                    <a:pt x="10913872" y="8586851"/>
                  </a:lnTo>
                  <a:close/>
                  <a:moveTo>
                    <a:pt x="10913872" y="8637651"/>
                  </a:moveTo>
                  <a:lnTo>
                    <a:pt x="10913872" y="8663051"/>
                  </a:lnTo>
                  <a:lnTo>
                    <a:pt x="10888472" y="8663051"/>
                  </a:lnTo>
                  <a:lnTo>
                    <a:pt x="10888472" y="8637651"/>
                  </a:lnTo>
                  <a:close/>
                  <a:moveTo>
                    <a:pt x="10888472" y="8688451"/>
                  </a:moveTo>
                  <a:lnTo>
                    <a:pt x="10888472" y="8713851"/>
                  </a:lnTo>
                  <a:lnTo>
                    <a:pt x="10863072" y="8713851"/>
                  </a:lnTo>
                  <a:lnTo>
                    <a:pt x="10863072" y="8688451"/>
                  </a:lnTo>
                  <a:close/>
                  <a:moveTo>
                    <a:pt x="10863072" y="8739251"/>
                  </a:moveTo>
                  <a:lnTo>
                    <a:pt x="10863072" y="8764651"/>
                  </a:lnTo>
                  <a:lnTo>
                    <a:pt x="10837672" y="8764651"/>
                  </a:lnTo>
                  <a:lnTo>
                    <a:pt x="10837672" y="8739251"/>
                  </a:lnTo>
                  <a:close/>
                  <a:moveTo>
                    <a:pt x="10837672" y="8790051"/>
                  </a:moveTo>
                  <a:lnTo>
                    <a:pt x="10837672" y="8815451"/>
                  </a:lnTo>
                  <a:lnTo>
                    <a:pt x="10812272" y="8815451"/>
                  </a:lnTo>
                  <a:lnTo>
                    <a:pt x="10812272" y="8790051"/>
                  </a:lnTo>
                  <a:close/>
                  <a:moveTo>
                    <a:pt x="10812272" y="8840851"/>
                  </a:moveTo>
                  <a:lnTo>
                    <a:pt x="10812272" y="8866251"/>
                  </a:lnTo>
                  <a:lnTo>
                    <a:pt x="10786872" y="8866251"/>
                  </a:lnTo>
                  <a:lnTo>
                    <a:pt x="10786872" y="8840851"/>
                  </a:lnTo>
                  <a:close/>
                  <a:moveTo>
                    <a:pt x="10786872" y="8891651"/>
                  </a:moveTo>
                  <a:lnTo>
                    <a:pt x="10786872" y="8917051"/>
                  </a:lnTo>
                  <a:lnTo>
                    <a:pt x="10761472" y="8917051"/>
                  </a:lnTo>
                  <a:lnTo>
                    <a:pt x="10761472" y="8891651"/>
                  </a:lnTo>
                  <a:close/>
                  <a:moveTo>
                    <a:pt x="10761472" y="8942451"/>
                  </a:moveTo>
                  <a:lnTo>
                    <a:pt x="10761472" y="8967851"/>
                  </a:lnTo>
                  <a:lnTo>
                    <a:pt x="10736072" y="8967851"/>
                  </a:lnTo>
                  <a:lnTo>
                    <a:pt x="10736072" y="8942451"/>
                  </a:lnTo>
                  <a:close/>
                  <a:moveTo>
                    <a:pt x="10736072" y="8993251"/>
                  </a:moveTo>
                  <a:lnTo>
                    <a:pt x="10736072" y="9018651"/>
                  </a:lnTo>
                  <a:lnTo>
                    <a:pt x="10710672" y="9018651"/>
                  </a:lnTo>
                  <a:lnTo>
                    <a:pt x="10710672" y="8993251"/>
                  </a:lnTo>
                  <a:close/>
                  <a:moveTo>
                    <a:pt x="10710672" y="9044051"/>
                  </a:moveTo>
                  <a:lnTo>
                    <a:pt x="10710672" y="9069451"/>
                  </a:lnTo>
                  <a:lnTo>
                    <a:pt x="10685272" y="9069451"/>
                  </a:lnTo>
                  <a:lnTo>
                    <a:pt x="10685272" y="9044051"/>
                  </a:lnTo>
                  <a:close/>
                  <a:moveTo>
                    <a:pt x="10685272" y="9094851"/>
                  </a:moveTo>
                  <a:lnTo>
                    <a:pt x="10685272" y="9115679"/>
                  </a:lnTo>
                  <a:cubicBezTo>
                    <a:pt x="10685272" y="9122664"/>
                    <a:pt x="10679557" y="9128379"/>
                    <a:pt x="10672572" y="9128379"/>
                  </a:cubicBezTo>
                  <a:lnTo>
                    <a:pt x="10668000" y="9128379"/>
                  </a:lnTo>
                  <a:lnTo>
                    <a:pt x="10668000" y="9102979"/>
                  </a:lnTo>
                  <a:lnTo>
                    <a:pt x="10672572" y="9102979"/>
                  </a:lnTo>
                  <a:lnTo>
                    <a:pt x="10672572" y="9115679"/>
                  </a:lnTo>
                  <a:lnTo>
                    <a:pt x="10659872" y="9115679"/>
                  </a:lnTo>
                  <a:lnTo>
                    <a:pt x="10659872" y="9094851"/>
                  </a:lnTo>
                  <a:close/>
                  <a:moveTo>
                    <a:pt x="10617200" y="9128379"/>
                  </a:moveTo>
                  <a:lnTo>
                    <a:pt x="10591800" y="9128379"/>
                  </a:lnTo>
                  <a:lnTo>
                    <a:pt x="10591800" y="9102979"/>
                  </a:lnTo>
                  <a:lnTo>
                    <a:pt x="10617200" y="9102979"/>
                  </a:lnTo>
                  <a:close/>
                  <a:moveTo>
                    <a:pt x="10566400" y="9102979"/>
                  </a:moveTo>
                  <a:lnTo>
                    <a:pt x="10541000" y="9102979"/>
                  </a:lnTo>
                  <a:lnTo>
                    <a:pt x="10541000" y="9077579"/>
                  </a:lnTo>
                  <a:lnTo>
                    <a:pt x="10566400" y="9077579"/>
                  </a:lnTo>
                  <a:close/>
                  <a:moveTo>
                    <a:pt x="10515600" y="9077579"/>
                  </a:moveTo>
                  <a:lnTo>
                    <a:pt x="10490200" y="9077579"/>
                  </a:lnTo>
                  <a:lnTo>
                    <a:pt x="10490200" y="9052179"/>
                  </a:lnTo>
                  <a:lnTo>
                    <a:pt x="10515600" y="9052179"/>
                  </a:lnTo>
                  <a:close/>
                  <a:moveTo>
                    <a:pt x="10464800" y="9052179"/>
                  </a:moveTo>
                  <a:lnTo>
                    <a:pt x="10439400" y="9052179"/>
                  </a:lnTo>
                  <a:lnTo>
                    <a:pt x="10439400" y="9026779"/>
                  </a:lnTo>
                  <a:lnTo>
                    <a:pt x="10464800" y="9026779"/>
                  </a:lnTo>
                  <a:close/>
                  <a:moveTo>
                    <a:pt x="10414000" y="9026779"/>
                  </a:moveTo>
                  <a:lnTo>
                    <a:pt x="10388600" y="9026779"/>
                  </a:lnTo>
                  <a:lnTo>
                    <a:pt x="10388600" y="9001379"/>
                  </a:lnTo>
                  <a:lnTo>
                    <a:pt x="10414000" y="9001379"/>
                  </a:lnTo>
                  <a:close/>
                  <a:moveTo>
                    <a:pt x="10363200" y="9001379"/>
                  </a:moveTo>
                  <a:lnTo>
                    <a:pt x="10337800" y="9001379"/>
                  </a:lnTo>
                  <a:lnTo>
                    <a:pt x="10337800" y="8975979"/>
                  </a:lnTo>
                  <a:lnTo>
                    <a:pt x="10363200" y="8975979"/>
                  </a:lnTo>
                  <a:close/>
                  <a:moveTo>
                    <a:pt x="10312400" y="8975979"/>
                  </a:moveTo>
                  <a:lnTo>
                    <a:pt x="10287000" y="8975979"/>
                  </a:lnTo>
                  <a:lnTo>
                    <a:pt x="10287000" y="8950579"/>
                  </a:lnTo>
                  <a:lnTo>
                    <a:pt x="10312400" y="8950579"/>
                  </a:lnTo>
                  <a:close/>
                  <a:moveTo>
                    <a:pt x="10261600" y="8950579"/>
                  </a:moveTo>
                  <a:lnTo>
                    <a:pt x="10236200" y="8950579"/>
                  </a:lnTo>
                  <a:lnTo>
                    <a:pt x="10236200" y="8925179"/>
                  </a:lnTo>
                  <a:lnTo>
                    <a:pt x="10261600" y="8925179"/>
                  </a:lnTo>
                  <a:close/>
                  <a:moveTo>
                    <a:pt x="10210800" y="8925179"/>
                  </a:moveTo>
                  <a:lnTo>
                    <a:pt x="10185400" y="8925179"/>
                  </a:lnTo>
                  <a:lnTo>
                    <a:pt x="10185400" y="8899779"/>
                  </a:lnTo>
                  <a:lnTo>
                    <a:pt x="10210800" y="8899779"/>
                  </a:lnTo>
                  <a:close/>
                  <a:moveTo>
                    <a:pt x="10160000" y="8899779"/>
                  </a:moveTo>
                  <a:lnTo>
                    <a:pt x="10134600" y="8899779"/>
                  </a:lnTo>
                  <a:lnTo>
                    <a:pt x="10134600" y="8874379"/>
                  </a:lnTo>
                  <a:lnTo>
                    <a:pt x="10160000" y="8874379"/>
                  </a:lnTo>
                  <a:close/>
                  <a:moveTo>
                    <a:pt x="10109200" y="8874379"/>
                  </a:moveTo>
                  <a:lnTo>
                    <a:pt x="10083800" y="8874379"/>
                  </a:lnTo>
                  <a:lnTo>
                    <a:pt x="10083800" y="8848979"/>
                  </a:lnTo>
                  <a:lnTo>
                    <a:pt x="10109200" y="8848979"/>
                  </a:lnTo>
                  <a:close/>
                  <a:moveTo>
                    <a:pt x="10058400" y="8848979"/>
                  </a:moveTo>
                  <a:lnTo>
                    <a:pt x="10033000" y="8848979"/>
                  </a:lnTo>
                  <a:lnTo>
                    <a:pt x="10033000" y="8823579"/>
                  </a:lnTo>
                  <a:lnTo>
                    <a:pt x="10058400" y="8823579"/>
                  </a:lnTo>
                  <a:close/>
                  <a:moveTo>
                    <a:pt x="10007600" y="8823579"/>
                  </a:moveTo>
                  <a:lnTo>
                    <a:pt x="9982200" y="8823579"/>
                  </a:lnTo>
                  <a:lnTo>
                    <a:pt x="9982200" y="8798179"/>
                  </a:lnTo>
                  <a:lnTo>
                    <a:pt x="10007600" y="8798179"/>
                  </a:lnTo>
                  <a:close/>
                  <a:moveTo>
                    <a:pt x="9956800" y="8798179"/>
                  </a:moveTo>
                  <a:lnTo>
                    <a:pt x="9931400" y="8798179"/>
                  </a:lnTo>
                  <a:lnTo>
                    <a:pt x="9931400" y="8772779"/>
                  </a:lnTo>
                  <a:lnTo>
                    <a:pt x="9956800" y="8772779"/>
                  </a:lnTo>
                  <a:close/>
                  <a:moveTo>
                    <a:pt x="9906000" y="8772779"/>
                  </a:moveTo>
                  <a:lnTo>
                    <a:pt x="9880600" y="8772779"/>
                  </a:lnTo>
                  <a:lnTo>
                    <a:pt x="9880600" y="8747379"/>
                  </a:lnTo>
                  <a:lnTo>
                    <a:pt x="9906000" y="8747379"/>
                  </a:lnTo>
                  <a:close/>
                  <a:moveTo>
                    <a:pt x="9855200" y="8747379"/>
                  </a:moveTo>
                  <a:lnTo>
                    <a:pt x="9829800" y="8747379"/>
                  </a:lnTo>
                  <a:lnTo>
                    <a:pt x="9829800" y="8721979"/>
                  </a:lnTo>
                  <a:lnTo>
                    <a:pt x="9855200" y="8721979"/>
                  </a:lnTo>
                  <a:close/>
                  <a:moveTo>
                    <a:pt x="9804400" y="8721979"/>
                  </a:moveTo>
                  <a:lnTo>
                    <a:pt x="9779000" y="8721979"/>
                  </a:lnTo>
                  <a:lnTo>
                    <a:pt x="9779000" y="8696579"/>
                  </a:lnTo>
                  <a:lnTo>
                    <a:pt x="9804400" y="8696579"/>
                  </a:lnTo>
                  <a:close/>
                  <a:moveTo>
                    <a:pt x="9753600" y="8696579"/>
                  </a:moveTo>
                  <a:lnTo>
                    <a:pt x="9728200" y="8696579"/>
                  </a:lnTo>
                  <a:lnTo>
                    <a:pt x="9728200" y="8671179"/>
                  </a:lnTo>
                  <a:lnTo>
                    <a:pt x="9753600" y="8671179"/>
                  </a:lnTo>
                  <a:close/>
                  <a:moveTo>
                    <a:pt x="9702800" y="8671179"/>
                  </a:moveTo>
                  <a:lnTo>
                    <a:pt x="9677400" y="8671179"/>
                  </a:lnTo>
                  <a:lnTo>
                    <a:pt x="9677400" y="8645779"/>
                  </a:lnTo>
                  <a:lnTo>
                    <a:pt x="9702800" y="8645779"/>
                  </a:lnTo>
                  <a:close/>
                  <a:moveTo>
                    <a:pt x="9652000" y="8645779"/>
                  </a:moveTo>
                  <a:lnTo>
                    <a:pt x="9626600" y="8645779"/>
                  </a:lnTo>
                  <a:lnTo>
                    <a:pt x="9626600" y="8620379"/>
                  </a:lnTo>
                  <a:lnTo>
                    <a:pt x="9652000" y="8620379"/>
                  </a:lnTo>
                  <a:close/>
                  <a:moveTo>
                    <a:pt x="9601200" y="8620379"/>
                  </a:moveTo>
                  <a:lnTo>
                    <a:pt x="9575800" y="8620379"/>
                  </a:lnTo>
                  <a:lnTo>
                    <a:pt x="9575800" y="8594979"/>
                  </a:lnTo>
                  <a:lnTo>
                    <a:pt x="9601200" y="8594979"/>
                  </a:lnTo>
                  <a:close/>
                  <a:moveTo>
                    <a:pt x="9550400" y="8594979"/>
                  </a:moveTo>
                  <a:lnTo>
                    <a:pt x="9525000" y="8594979"/>
                  </a:lnTo>
                  <a:lnTo>
                    <a:pt x="9525000" y="8569579"/>
                  </a:lnTo>
                  <a:lnTo>
                    <a:pt x="9550400" y="8569579"/>
                  </a:lnTo>
                  <a:close/>
                  <a:moveTo>
                    <a:pt x="9499600" y="8569579"/>
                  </a:moveTo>
                  <a:lnTo>
                    <a:pt x="9474200" y="8569579"/>
                  </a:lnTo>
                  <a:lnTo>
                    <a:pt x="9474200" y="8544179"/>
                  </a:lnTo>
                  <a:lnTo>
                    <a:pt x="9499600" y="8544179"/>
                  </a:lnTo>
                  <a:close/>
                  <a:moveTo>
                    <a:pt x="9448800" y="8544179"/>
                  </a:moveTo>
                  <a:lnTo>
                    <a:pt x="9423400" y="8544179"/>
                  </a:lnTo>
                  <a:lnTo>
                    <a:pt x="9423400" y="8518779"/>
                  </a:lnTo>
                  <a:lnTo>
                    <a:pt x="9448800" y="8518779"/>
                  </a:lnTo>
                  <a:close/>
                  <a:moveTo>
                    <a:pt x="9398000" y="8518779"/>
                  </a:moveTo>
                  <a:lnTo>
                    <a:pt x="9372600" y="8518779"/>
                  </a:lnTo>
                  <a:lnTo>
                    <a:pt x="9372600" y="8493379"/>
                  </a:lnTo>
                  <a:lnTo>
                    <a:pt x="9398000" y="8493379"/>
                  </a:lnTo>
                  <a:close/>
                  <a:moveTo>
                    <a:pt x="9347200" y="8493379"/>
                  </a:moveTo>
                  <a:lnTo>
                    <a:pt x="9321800" y="8493379"/>
                  </a:lnTo>
                  <a:lnTo>
                    <a:pt x="9321800" y="8467979"/>
                  </a:lnTo>
                  <a:lnTo>
                    <a:pt x="9347200" y="8467979"/>
                  </a:lnTo>
                  <a:close/>
                  <a:moveTo>
                    <a:pt x="9296400" y="8467979"/>
                  </a:moveTo>
                  <a:lnTo>
                    <a:pt x="9271000" y="8467979"/>
                  </a:lnTo>
                  <a:lnTo>
                    <a:pt x="9271000" y="8442579"/>
                  </a:lnTo>
                  <a:lnTo>
                    <a:pt x="9296400" y="8442579"/>
                  </a:lnTo>
                  <a:close/>
                  <a:moveTo>
                    <a:pt x="9245600" y="8442579"/>
                  </a:moveTo>
                  <a:lnTo>
                    <a:pt x="9220200" y="8442579"/>
                  </a:lnTo>
                  <a:lnTo>
                    <a:pt x="9220200" y="8417179"/>
                  </a:lnTo>
                  <a:lnTo>
                    <a:pt x="9245600" y="8417179"/>
                  </a:lnTo>
                  <a:close/>
                  <a:moveTo>
                    <a:pt x="9194800" y="8417179"/>
                  </a:moveTo>
                  <a:lnTo>
                    <a:pt x="9169400" y="8417179"/>
                  </a:lnTo>
                  <a:lnTo>
                    <a:pt x="9169400" y="8391779"/>
                  </a:lnTo>
                  <a:lnTo>
                    <a:pt x="9194800" y="8391779"/>
                  </a:lnTo>
                  <a:close/>
                  <a:moveTo>
                    <a:pt x="9144000" y="8391779"/>
                  </a:moveTo>
                  <a:lnTo>
                    <a:pt x="9118600" y="8391779"/>
                  </a:lnTo>
                  <a:lnTo>
                    <a:pt x="9118600" y="8366379"/>
                  </a:lnTo>
                  <a:lnTo>
                    <a:pt x="9144000" y="8366379"/>
                  </a:lnTo>
                  <a:close/>
                  <a:moveTo>
                    <a:pt x="9093200" y="8366379"/>
                  </a:moveTo>
                  <a:lnTo>
                    <a:pt x="9067800" y="8366379"/>
                  </a:lnTo>
                  <a:lnTo>
                    <a:pt x="9067800" y="8340979"/>
                  </a:lnTo>
                  <a:lnTo>
                    <a:pt x="9093200" y="8340979"/>
                  </a:lnTo>
                  <a:close/>
                  <a:moveTo>
                    <a:pt x="9042400" y="8340979"/>
                  </a:moveTo>
                  <a:lnTo>
                    <a:pt x="9017000" y="8340979"/>
                  </a:lnTo>
                  <a:lnTo>
                    <a:pt x="9017000" y="8315579"/>
                  </a:lnTo>
                  <a:lnTo>
                    <a:pt x="9042400" y="8315579"/>
                  </a:lnTo>
                  <a:close/>
                  <a:moveTo>
                    <a:pt x="8991600" y="8315579"/>
                  </a:moveTo>
                  <a:lnTo>
                    <a:pt x="8966200" y="8315579"/>
                  </a:lnTo>
                  <a:lnTo>
                    <a:pt x="8966200" y="8290179"/>
                  </a:lnTo>
                  <a:lnTo>
                    <a:pt x="8991600" y="8290179"/>
                  </a:lnTo>
                  <a:close/>
                  <a:moveTo>
                    <a:pt x="8940800" y="8290179"/>
                  </a:moveTo>
                  <a:lnTo>
                    <a:pt x="8915400" y="8290179"/>
                  </a:lnTo>
                  <a:lnTo>
                    <a:pt x="8915400" y="8264779"/>
                  </a:lnTo>
                  <a:lnTo>
                    <a:pt x="8940800" y="8264779"/>
                  </a:lnTo>
                  <a:close/>
                  <a:moveTo>
                    <a:pt x="8890000" y="8264779"/>
                  </a:moveTo>
                  <a:lnTo>
                    <a:pt x="8864600" y="8264779"/>
                  </a:lnTo>
                  <a:lnTo>
                    <a:pt x="8864600" y="8239379"/>
                  </a:lnTo>
                  <a:lnTo>
                    <a:pt x="8890000" y="8239379"/>
                  </a:lnTo>
                  <a:close/>
                  <a:moveTo>
                    <a:pt x="8839200" y="8239379"/>
                  </a:moveTo>
                  <a:lnTo>
                    <a:pt x="8813800" y="8239379"/>
                  </a:lnTo>
                  <a:lnTo>
                    <a:pt x="8813800" y="8213979"/>
                  </a:lnTo>
                  <a:lnTo>
                    <a:pt x="8839200" y="8213979"/>
                  </a:lnTo>
                  <a:close/>
                  <a:moveTo>
                    <a:pt x="8788400" y="8213979"/>
                  </a:moveTo>
                  <a:lnTo>
                    <a:pt x="8763000" y="8213979"/>
                  </a:lnTo>
                  <a:lnTo>
                    <a:pt x="8763000" y="8188579"/>
                  </a:lnTo>
                  <a:lnTo>
                    <a:pt x="8788400" y="8188579"/>
                  </a:lnTo>
                  <a:close/>
                  <a:moveTo>
                    <a:pt x="8737600" y="8188579"/>
                  </a:moveTo>
                  <a:lnTo>
                    <a:pt x="8712200" y="8188579"/>
                  </a:lnTo>
                  <a:lnTo>
                    <a:pt x="8712200" y="8163179"/>
                  </a:lnTo>
                  <a:lnTo>
                    <a:pt x="8737600" y="8163179"/>
                  </a:lnTo>
                  <a:close/>
                  <a:moveTo>
                    <a:pt x="8686800" y="8163179"/>
                  </a:moveTo>
                  <a:lnTo>
                    <a:pt x="8661400" y="8163179"/>
                  </a:lnTo>
                  <a:lnTo>
                    <a:pt x="8661400" y="8137779"/>
                  </a:lnTo>
                  <a:lnTo>
                    <a:pt x="8686800" y="8137779"/>
                  </a:lnTo>
                  <a:close/>
                  <a:moveTo>
                    <a:pt x="8636000" y="8137779"/>
                  </a:moveTo>
                  <a:lnTo>
                    <a:pt x="8610600" y="8137779"/>
                  </a:lnTo>
                  <a:lnTo>
                    <a:pt x="8610600" y="8112379"/>
                  </a:lnTo>
                  <a:lnTo>
                    <a:pt x="8636000" y="8112379"/>
                  </a:lnTo>
                  <a:close/>
                  <a:moveTo>
                    <a:pt x="8585200" y="8112379"/>
                  </a:moveTo>
                  <a:lnTo>
                    <a:pt x="8559800" y="8112379"/>
                  </a:lnTo>
                  <a:lnTo>
                    <a:pt x="8559800" y="8086979"/>
                  </a:lnTo>
                  <a:lnTo>
                    <a:pt x="8585200" y="8086979"/>
                  </a:lnTo>
                  <a:close/>
                  <a:moveTo>
                    <a:pt x="8534400" y="8086979"/>
                  </a:moveTo>
                  <a:lnTo>
                    <a:pt x="8509000" y="8086979"/>
                  </a:lnTo>
                  <a:lnTo>
                    <a:pt x="8509000" y="8061579"/>
                  </a:lnTo>
                  <a:lnTo>
                    <a:pt x="8534400" y="8061579"/>
                  </a:lnTo>
                  <a:close/>
                  <a:moveTo>
                    <a:pt x="8483600" y="8061579"/>
                  </a:moveTo>
                  <a:lnTo>
                    <a:pt x="8458200" y="8061579"/>
                  </a:lnTo>
                  <a:lnTo>
                    <a:pt x="8458200" y="8036179"/>
                  </a:lnTo>
                  <a:lnTo>
                    <a:pt x="8483600" y="8036179"/>
                  </a:lnTo>
                  <a:close/>
                  <a:moveTo>
                    <a:pt x="8432800" y="8036179"/>
                  </a:moveTo>
                  <a:lnTo>
                    <a:pt x="8407400" y="8036179"/>
                  </a:lnTo>
                  <a:lnTo>
                    <a:pt x="8407400" y="8010779"/>
                  </a:lnTo>
                  <a:lnTo>
                    <a:pt x="8432800" y="8010779"/>
                  </a:lnTo>
                  <a:close/>
                  <a:moveTo>
                    <a:pt x="8382000" y="8010779"/>
                  </a:moveTo>
                  <a:lnTo>
                    <a:pt x="8356600" y="8010779"/>
                  </a:lnTo>
                  <a:lnTo>
                    <a:pt x="8356600" y="7985379"/>
                  </a:lnTo>
                  <a:lnTo>
                    <a:pt x="8382000" y="7985379"/>
                  </a:lnTo>
                  <a:close/>
                  <a:moveTo>
                    <a:pt x="8331200" y="7985379"/>
                  </a:moveTo>
                  <a:lnTo>
                    <a:pt x="8305800" y="7985379"/>
                  </a:lnTo>
                  <a:lnTo>
                    <a:pt x="8305800" y="7959979"/>
                  </a:lnTo>
                  <a:lnTo>
                    <a:pt x="8331200" y="7959979"/>
                  </a:lnTo>
                  <a:close/>
                  <a:moveTo>
                    <a:pt x="8280400" y="7959979"/>
                  </a:moveTo>
                  <a:lnTo>
                    <a:pt x="8255000" y="7959979"/>
                  </a:lnTo>
                  <a:lnTo>
                    <a:pt x="8255000" y="7934579"/>
                  </a:lnTo>
                  <a:lnTo>
                    <a:pt x="8280400" y="7934579"/>
                  </a:lnTo>
                  <a:close/>
                  <a:moveTo>
                    <a:pt x="8229600" y="7934579"/>
                  </a:moveTo>
                  <a:lnTo>
                    <a:pt x="8204200" y="7934579"/>
                  </a:lnTo>
                  <a:lnTo>
                    <a:pt x="8204200" y="7909179"/>
                  </a:lnTo>
                  <a:lnTo>
                    <a:pt x="8229600" y="7909179"/>
                  </a:lnTo>
                  <a:close/>
                  <a:moveTo>
                    <a:pt x="8178800" y="7909179"/>
                  </a:moveTo>
                  <a:lnTo>
                    <a:pt x="8153400" y="7909179"/>
                  </a:lnTo>
                  <a:lnTo>
                    <a:pt x="8153400" y="7883779"/>
                  </a:lnTo>
                  <a:lnTo>
                    <a:pt x="8178800" y="7883779"/>
                  </a:lnTo>
                  <a:close/>
                  <a:moveTo>
                    <a:pt x="8128000" y="7883779"/>
                  </a:moveTo>
                  <a:lnTo>
                    <a:pt x="8102600" y="7883779"/>
                  </a:lnTo>
                  <a:lnTo>
                    <a:pt x="8102600" y="7858379"/>
                  </a:lnTo>
                  <a:lnTo>
                    <a:pt x="8128000" y="7858379"/>
                  </a:lnTo>
                  <a:close/>
                  <a:moveTo>
                    <a:pt x="8077200" y="7858379"/>
                  </a:moveTo>
                  <a:lnTo>
                    <a:pt x="8051800" y="7858379"/>
                  </a:lnTo>
                  <a:lnTo>
                    <a:pt x="8051800" y="7832979"/>
                  </a:lnTo>
                  <a:lnTo>
                    <a:pt x="8077200" y="7832979"/>
                  </a:lnTo>
                  <a:close/>
                  <a:moveTo>
                    <a:pt x="8026400" y="7832979"/>
                  </a:moveTo>
                  <a:lnTo>
                    <a:pt x="8001000" y="7832979"/>
                  </a:lnTo>
                  <a:lnTo>
                    <a:pt x="8001000" y="7807579"/>
                  </a:lnTo>
                  <a:lnTo>
                    <a:pt x="8026400" y="7807579"/>
                  </a:lnTo>
                  <a:close/>
                  <a:moveTo>
                    <a:pt x="7975600" y="7807579"/>
                  </a:moveTo>
                  <a:lnTo>
                    <a:pt x="7950200" y="7807579"/>
                  </a:lnTo>
                  <a:lnTo>
                    <a:pt x="7950200" y="7782179"/>
                  </a:lnTo>
                  <a:lnTo>
                    <a:pt x="7975600" y="7782179"/>
                  </a:lnTo>
                  <a:close/>
                  <a:moveTo>
                    <a:pt x="7924800" y="7782179"/>
                  </a:moveTo>
                  <a:lnTo>
                    <a:pt x="7899400" y="7782179"/>
                  </a:lnTo>
                  <a:lnTo>
                    <a:pt x="7899400" y="7756779"/>
                  </a:lnTo>
                  <a:lnTo>
                    <a:pt x="7924800" y="7756779"/>
                  </a:lnTo>
                  <a:close/>
                  <a:moveTo>
                    <a:pt x="7874000" y="7756779"/>
                  </a:moveTo>
                  <a:lnTo>
                    <a:pt x="7848600" y="7756779"/>
                  </a:lnTo>
                  <a:lnTo>
                    <a:pt x="7848600" y="7731379"/>
                  </a:lnTo>
                  <a:lnTo>
                    <a:pt x="7874000" y="7731379"/>
                  </a:lnTo>
                  <a:close/>
                  <a:moveTo>
                    <a:pt x="7823200" y="7731379"/>
                  </a:moveTo>
                  <a:lnTo>
                    <a:pt x="7797800" y="7731379"/>
                  </a:lnTo>
                  <a:lnTo>
                    <a:pt x="7797800" y="7705979"/>
                  </a:lnTo>
                  <a:lnTo>
                    <a:pt x="7823200" y="7705979"/>
                  </a:lnTo>
                  <a:close/>
                  <a:moveTo>
                    <a:pt x="7772400" y="7705979"/>
                  </a:moveTo>
                  <a:lnTo>
                    <a:pt x="7747000" y="7705979"/>
                  </a:lnTo>
                  <a:lnTo>
                    <a:pt x="7747000" y="7680579"/>
                  </a:lnTo>
                  <a:lnTo>
                    <a:pt x="7772400" y="7680579"/>
                  </a:lnTo>
                  <a:close/>
                  <a:moveTo>
                    <a:pt x="7721600" y="7680579"/>
                  </a:moveTo>
                  <a:lnTo>
                    <a:pt x="7696200" y="7680579"/>
                  </a:lnTo>
                  <a:lnTo>
                    <a:pt x="7696200" y="7655179"/>
                  </a:lnTo>
                  <a:lnTo>
                    <a:pt x="7721600" y="7655179"/>
                  </a:lnTo>
                  <a:close/>
                  <a:moveTo>
                    <a:pt x="7670800" y="7655179"/>
                  </a:moveTo>
                  <a:lnTo>
                    <a:pt x="7645400" y="7655179"/>
                  </a:lnTo>
                  <a:lnTo>
                    <a:pt x="7645400" y="7629779"/>
                  </a:lnTo>
                  <a:lnTo>
                    <a:pt x="7670800" y="7629779"/>
                  </a:lnTo>
                  <a:close/>
                  <a:moveTo>
                    <a:pt x="7620000" y="7629779"/>
                  </a:moveTo>
                  <a:lnTo>
                    <a:pt x="7594600" y="7629779"/>
                  </a:lnTo>
                  <a:lnTo>
                    <a:pt x="7594600" y="7604379"/>
                  </a:lnTo>
                  <a:lnTo>
                    <a:pt x="7620000" y="7604379"/>
                  </a:lnTo>
                  <a:close/>
                  <a:moveTo>
                    <a:pt x="7569200" y="7604379"/>
                  </a:moveTo>
                  <a:lnTo>
                    <a:pt x="7543800" y="7604379"/>
                  </a:lnTo>
                  <a:lnTo>
                    <a:pt x="7543800" y="7578979"/>
                  </a:lnTo>
                  <a:lnTo>
                    <a:pt x="7569200" y="7578979"/>
                  </a:lnTo>
                  <a:close/>
                  <a:moveTo>
                    <a:pt x="7518400" y="7578979"/>
                  </a:moveTo>
                  <a:lnTo>
                    <a:pt x="7493000" y="7578979"/>
                  </a:lnTo>
                  <a:lnTo>
                    <a:pt x="7493000" y="7553579"/>
                  </a:lnTo>
                  <a:lnTo>
                    <a:pt x="7518400" y="7553579"/>
                  </a:lnTo>
                  <a:close/>
                  <a:moveTo>
                    <a:pt x="7467600" y="7553579"/>
                  </a:moveTo>
                  <a:lnTo>
                    <a:pt x="7442200" y="7553579"/>
                  </a:lnTo>
                  <a:lnTo>
                    <a:pt x="7442200" y="7528179"/>
                  </a:lnTo>
                  <a:lnTo>
                    <a:pt x="7467600" y="7528179"/>
                  </a:lnTo>
                  <a:close/>
                  <a:moveTo>
                    <a:pt x="7416800" y="7528179"/>
                  </a:moveTo>
                  <a:lnTo>
                    <a:pt x="7391400" y="7528179"/>
                  </a:lnTo>
                  <a:lnTo>
                    <a:pt x="7391400" y="7502779"/>
                  </a:lnTo>
                  <a:lnTo>
                    <a:pt x="7416800" y="7502779"/>
                  </a:lnTo>
                  <a:close/>
                  <a:moveTo>
                    <a:pt x="7366000" y="7502779"/>
                  </a:moveTo>
                  <a:lnTo>
                    <a:pt x="7340600" y="7502779"/>
                  </a:lnTo>
                  <a:lnTo>
                    <a:pt x="7340600" y="7477379"/>
                  </a:lnTo>
                  <a:lnTo>
                    <a:pt x="7366000" y="7477379"/>
                  </a:lnTo>
                  <a:close/>
                  <a:moveTo>
                    <a:pt x="7315200" y="7477379"/>
                  </a:moveTo>
                  <a:lnTo>
                    <a:pt x="7289800" y="7477379"/>
                  </a:lnTo>
                  <a:lnTo>
                    <a:pt x="7289800" y="7451979"/>
                  </a:lnTo>
                  <a:lnTo>
                    <a:pt x="7315200" y="7451979"/>
                  </a:lnTo>
                  <a:close/>
                  <a:moveTo>
                    <a:pt x="7264400" y="7451979"/>
                  </a:moveTo>
                  <a:lnTo>
                    <a:pt x="7239000" y="7451979"/>
                  </a:lnTo>
                  <a:lnTo>
                    <a:pt x="7239000" y="7426579"/>
                  </a:lnTo>
                  <a:lnTo>
                    <a:pt x="7264400" y="7426579"/>
                  </a:lnTo>
                  <a:close/>
                  <a:moveTo>
                    <a:pt x="7213600" y="7426579"/>
                  </a:moveTo>
                  <a:lnTo>
                    <a:pt x="7188200" y="7426579"/>
                  </a:lnTo>
                  <a:lnTo>
                    <a:pt x="7188200" y="7401179"/>
                  </a:lnTo>
                  <a:lnTo>
                    <a:pt x="7213600" y="7401179"/>
                  </a:lnTo>
                  <a:close/>
                  <a:moveTo>
                    <a:pt x="7162800" y="7401179"/>
                  </a:moveTo>
                  <a:lnTo>
                    <a:pt x="7137400" y="7401179"/>
                  </a:lnTo>
                  <a:lnTo>
                    <a:pt x="7137400" y="7375779"/>
                  </a:lnTo>
                  <a:lnTo>
                    <a:pt x="7162800" y="7375779"/>
                  </a:lnTo>
                  <a:close/>
                  <a:moveTo>
                    <a:pt x="7112000" y="7375779"/>
                  </a:moveTo>
                  <a:lnTo>
                    <a:pt x="7086600" y="7375779"/>
                  </a:lnTo>
                  <a:lnTo>
                    <a:pt x="7086600" y="7350379"/>
                  </a:lnTo>
                  <a:lnTo>
                    <a:pt x="7112000" y="7350379"/>
                  </a:lnTo>
                  <a:close/>
                  <a:moveTo>
                    <a:pt x="7061200" y="7350379"/>
                  </a:moveTo>
                  <a:lnTo>
                    <a:pt x="7035800" y="7350379"/>
                  </a:lnTo>
                  <a:lnTo>
                    <a:pt x="7035800" y="7324979"/>
                  </a:lnTo>
                  <a:lnTo>
                    <a:pt x="7061200" y="7324979"/>
                  </a:lnTo>
                  <a:close/>
                  <a:moveTo>
                    <a:pt x="7010400" y="7324979"/>
                  </a:moveTo>
                  <a:lnTo>
                    <a:pt x="6985000" y="7324979"/>
                  </a:lnTo>
                  <a:lnTo>
                    <a:pt x="6985000" y="7299579"/>
                  </a:lnTo>
                  <a:lnTo>
                    <a:pt x="7010400" y="7299579"/>
                  </a:lnTo>
                  <a:close/>
                  <a:moveTo>
                    <a:pt x="6959600" y="7299579"/>
                  </a:moveTo>
                  <a:lnTo>
                    <a:pt x="6934200" y="7299579"/>
                  </a:lnTo>
                  <a:lnTo>
                    <a:pt x="6934200" y="7274179"/>
                  </a:lnTo>
                  <a:lnTo>
                    <a:pt x="6959600" y="7274179"/>
                  </a:lnTo>
                  <a:close/>
                  <a:moveTo>
                    <a:pt x="6908800" y="7274179"/>
                  </a:moveTo>
                  <a:lnTo>
                    <a:pt x="6883400" y="7274179"/>
                  </a:lnTo>
                  <a:lnTo>
                    <a:pt x="6883400" y="7248779"/>
                  </a:lnTo>
                  <a:lnTo>
                    <a:pt x="6908800" y="7248779"/>
                  </a:lnTo>
                  <a:close/>
                  <a:moveTo>
                    <a:pt x="6858000" y="7248779"/>
                  </a:moveTo>
                  <a:lnTo>
                    <a:pt x="6832600" y="7248779"/>
                  </a:lnTo>
                  <a:lnTo>
                    <a:pt x="6832600" y="7223379"/>
                  </a:lnTo>
                  <a:lnTo>
                    <a:pt x="6858000" y="7223379"/>
                  </a:lnTo>
                  <a:close/>
                  <a:moveTo>
                    <a:pt x="6807200" y="7223379"/>
                  </a:moveTo>
                  <a:lnTo>
                    <a:pt x="6781800" y="7223379"/>
                  </a:lnTo>
                  <a:lnTo>
                    <a:pt x="6781800" y="7197979"/>
                  </a:lnTo>
                  <a:lnTo>
                    <a:pt x="6807200" y="7197979"/>
                  </a:lnTo>
                  <a:close/>
                  <a:moveTo>
                    <a:pt x="6756400" y="7197979"/>
                  </a:moveTo>
                  <a:lnTo>
                    <a:pt x="6731000" y="7197979"/>
                  </a:lnTo>
                  <a:lnTo>
                    <a:pt x="6731000" y="7172579"/>
                  </a:lnTo>
                  <a:lnTo>
                    <a:pt x="6756400" y="7172579"/>
                  </a:lnTo>
                  <a:close/>
                  <a:moveTo>
                    <a:pt x="6705600" y="7172579"/>
                  </a:moveTo>
                  <a:lnTo>
                    <a:pt x="6680200" y="7172579"/>
                  </a:lnTo>
                  <a:lnTo>
                    <a:pt x="6680200" y="7147179"/>
                  </a:lnTo>
                  <a:lnTo>
                    <a:pt x="6705600" y="7147179"/>
                  </a:lnTo>
                  <a:close/>
                  <a:moveTo>
                    <a:pt x="6654800" y="7147179"/>
                  </a:moveTo>
                  <a:lnTo>
                    <a:pt x="6629400" y="7147179"/>
                  </a:lnTo>
                  <a:lnTo>
                    <a:pt x="6629400" y="7121779"/>
                  </a:lnTo>
                  <a:lnTo>
                    <a:pt x="6654800" y="7121779"/>
                  </a:lnTo>
                  <a:close/>
                  <a:moveTo>
                    <a:pt x="6604000" y="7121779"/>
                  </a:moveTo>
                  <a:lnTo>
                    <a:pt x="6578600" y="7121779"/>
                  </a:lnTo>
                  <a:lnTo>
                    <a:pt x="6578600" y="7096379"/>
                  </a:lnTo>
                  <a:lnTo>
                    <a:pt x="6604000" y="7096379"/>
                  </a:lnTo>
                  <a:close/>
                  <a:moveTo>
                    <a:pt x="6553200" y="7096379"/>
                  </a:moveTo>
                  <a:lnTo>
                    <a:pt x="6527800" y="7096379"/>
                  </a:lnTo>
                  <a:lnTo>
                    <a:pt x="6527800" y="7070979"/>
                  </a:lnTo>
                  <a:lnTo>
                    <a:pt x="6553200" y="7070979"/>
                  </a:lnTo>
                  <a:close/>
                  <a:moveTo>
                    <a:pt x="6502400" y="7070979"/>
                  </a:moveTo>
                  <a:lnTo>
                    <a:pt x="6477000" y="7070979"/>
                  </a:lnTo>
                  <a:lnTo>
                    <a:pt x="6477000" y="7045579"/>
                  </a:lnTo>
                  <a:lnTo>
                    <a:pt x="6502400" y="7045579"/>
                  </a:lnTo>
                  <a:close/>
                  <a:moveTo>
                    <a:pt x="6451600" y="7045579"/>
                  </a:moveTo>
                  <a:lnTo>
                    <a:pt x="6426200" y="7045579"/>
                  </a:lnTo>
                  <a:lnTo>
                    <a:pt x="6426200" y="7020179"/>
                  </a:lnTo>
                  <a:lnTo>
                    <a:pt x="6451600" y="7020179"/>
                  </a:lnTo>
                  <a:close/>
                  <a:moveTo>
                    <a:pt x="6400800" y="7020179"/>
                  </a:moveTo>
                  <a:lnTo>
                    <a:pt x="6375400" y="7020179"/>
                  </a:lnTo>
                  <a:lnTo>
                    <a:pt x="6375400" y="6994779"/>
                  </a:lnTo>
                  <a:lnTo>
                    <a:pt x="6400800" y="6994779"/>
                  </a:lnTo>
                  <a:close/>
                  <a:moveTo>
                    <a:pt x="6350000" y="6994779"/>
                  </a:moveTo>
                  <a:lnTo>
                    <a:pt x="6324600" y="6994779"/>
                  </a:lnTo>
                  <a:lnTo>
                    <a:pt x="6324600" y="6969379"/>
                  </a:lnTo>
                  <a:lnTo>
                    <a:pt x="6350000" y="6969379"/>
                  </a:lnTo>
                  <a:close/>
                  <a:moveTo>
                    <a:pt x="6299200" y="6969379"/>
                  </a:moveTo>
                  <a:lnTo>
                    <a:pt x="6273800" y="6969379"/>
                  </a:lnTo>
                  <a:lnTo>
                    <a:pt x="6273800" y="6943979"/>
                  </a:lnTo>
                  <a:lnTo>
                    <a:pt x="6299200" y="6943979"/>
                  </a:lnTo>
                  <a:close/>
                  <a:moveTo>
                    <a:pt x="6248400" y="6943979"/>
                  </a:moveTo>
                  <a:lnTo>
                    <a:pt x="6223000" y="6943979"/>
                  </a:lnTo>
                  <a:lnTo>
                    <a:pt x="6223000" y="6918579"/>
                  </a:lnTo>
                  <a:lnTo>
                    <a:pt x="6248400" y="6918579"/>
                  </a:lnTo>
                  <a:close/>
                  <a:moveTo>
                    <a:pt x="6197600" y="6918579"/>
                  </a:moveTo>
                  <a:lnTo>
                    <a:pt x="6172200" y="6918579"/>
                  </a:lnTo>
                  <a:lnTo>
                    <a:pt x="6172200" y="6893179"/>
                  </a:lnTo>
                  <a:lnTo>
                    <a:pt x="6197600" y="6893179"/>
                  </a:lnTo>
                  <a:close/>
                  <a:moveTo>
                    <a:pt x="6146800" y="6893179"/>
                  </a:moveTo>
                  <a:lnTo>
                    <a:pt x="6121400" y="6893179"/>
                  </a:lnTo>
                  <a:lnTo>
                    <a:pt x="6121400" y="6867779"/>
                  </a:lnTo>
                  <a:lnTo>
                    <a:pt x="6146800" y="6867779"/>
                  </a:lnTo>
                  <a:close/>
                  <a:moveTo>
                    <a:pt x="6096000" y="6867779"/>
                  </a:moveTo>
                  <a:lnTo>
                    <a:pt x="6070600" y="6867779"/>
                  </a:lnTo>
                  <a:lnTo>
                    <a:pt x="6070600" y="6842379"/>
                  </a:lnTo>
                  <a:lnTo>
                    <a:pt x="6096000" y="6842379"/>
                  </a:lnTo>
                  <a:close/>
                  <a:moveTo>
                    <a:pt x="6045200" y="6842379"/>
                  </a:moveTo>
                  <a:lnTo>
                    <a:pt x="6019800" y="6842379"/>
                  </a:lnTo>
                  <a:lnTo>
                    <a:pt x="6019800" y="6816979"/>
                  </a:lnTo>
                  <a:lnTo>
                    <a:pt x="6045200" y="6816979"/>
                  </a:lnTo>
                  <a:close/>
                  <a:moveTo>
                    <a:pt x="5994400" y="6816979"/>
                  </a:moveTo>
                  <a:lnTo>
                    <a:pt x="5969000" y="6816979"/>
                  </a:lnTo>
                  <a:lnTo>
                    <a:pt x="5969000" y="6791579"/>
                  </a:lnTo>
                  <a:lnTo>
                    <a:pt x="5994400" y="6791579"/>
                  </a:lnTo>
                  <a:close/>
                  <a:moveTo>
                    <a:pt x="5943600" y="6791579"/>
                  </a:moveTo>
                  <a:lnTo>
                    <a:pt x="5918200" y="6791579"/>
                  </a:lnTo>
                  <a:lnTo>
                    <a:pt x="5918200" y="6766179"/>
                  </a:lnTo>
                  <a:lnTo>
                    <a:pt x="5943600" y="6766179"/>
                  </a:lnTo>
                  <a:close/>
                  <a:moveTo>
                    <a:pt x="5892800" y="6766179"/>
                  </a:moveTo>
                  <a:lnTo>
                    <a:pt x="5867400" y="6766179"/>
                  </a:lnTo>
                  <a:lnTo>
                    <a:pt x="5867400" y="6740779"/>
                  </a:lnTo>
                  <a:lnTo>
                    <a:pt x="5892800" y="6740779"/>
                  </a:lnTo>
                  <a:close/>
                  <a:moveTo>
                    <a:pt x="5842000" y="6740779"/>
                  </a:moveTo>
                  <a:lnTo>
                    <a:pt x="5816600" y="6740779"/>
                  </a:lnTo>
                  <a:lnTo>
                    <a:pt x="5816600" y="6715379"/>
                  </a:lnTo>
                  <a:lnTo>
                    <a:pt x="5842000" y="6715379"/>
                  </a:lnTo>
                  <a:close/>
                  <a:moveTo>
                    <a:pt x="5791200" y="6715379"/>
                  </a:moveTo>
                  <a:lnTo>
                    <a:pt x="5765800" y="6715379"/>
                  </a:lnTo>
                  <a:lnTo>
                    <a:pt x="5765800" y="6689979"/>
                  </a:lnTo>
                  <a:lnTo>
                    <a:pt x="5791200" y="6689979"/>
                  </a:lnTo>
                  <a:close/>
                  <a:moveTo>
                    <a:pt x="5740400" y="6689979"/>
                  </a:moveTo>
                  <a:lnTo>
                    <a:pt x="5715000" y="6689979"/>
                  </a:lnTo>
                  <a:lnTo>
                    <a:pt x="5715000" y="6664579"/>
                  </a:lnTo>
                  <a:lnTo>
                    <a:pt x="5740400" y="6664579"/>
                  </a:lnTo>
                  <a:close/>
                  <a:moveTo>
                    <a:pt x="5689600" y="6664579"/>
                  </a:moveTo>
                  <a:lnTo>
                    <a:pt x="5664200" y="6664579"/>
                  </a:lnTo>
                  <a:lnTo>
                    <a:pt x="5664200" y="6639179"/>
                  </a:lnTo>
                  <a:lnTo>
                    <a:pt x="5689600" y="6639179"/>
                  </a:lnTo>
                  <a:close/>
                  <a:moveTo>
                    <a:pt x="5638800" y="6639179"/>
                  </a:moveTo>
                  <a:lnTo>
                    <a:pt x="5613400" y="6639179"/>
                  </a:lnTo>
                  <a:lnTo>
                    <a:pt x="5613400" y="6613779"/>
                  </a:lnTo>
                  <a:lnTo>
                    <a:pt x="5638800" y="6613779"/>
                  </a:lnTo>
                  <a:close/>
                  <a:moveTo>
                    <a:pt x="5588000" y="6613779"/>
                  </a:moveTo>
                  <a:lnTo>
                    <a:pt x="5562600" y="6613779"/>
                  </a:lnTo>
                  <a:lnTo>
                    <a:pt x="5562600" y="6588379"/>
                  </a:lnTo>
                  <a:lnTo>
                    <a:pt x="5588000" y="6588379"/>
                  </a:lnTo>
                  <a:close/>
                  <a:moveTo>
                    <a:pt x="5537200" y="6588379"/>
                  </a:moveTo>
                  <a:lnTo>
                    <a:pt x="5511800" y="6588379"/>
                  </a:lnTo>
                  <a:lnTo>
                    <a:pt x="5511800" y="6562979"/>
                  </a:lnTo>
                  <a:lnTo>
                    <a:pt x="5537200" y="6562979"/>
                  </a:lnTo>
                  <a:close/>
                  <a:moveTo>
                    <a:pt x="5486400" y="6562979"/>
                  </a:moveTo>
                  <a:lnTo>
                    <a:pt x="5461000" y="6562979"/>
                  </a:lnTo>
                  <a:lnTo>
                    <a:pt x="5461000" y="6537579"/>
                  </a:lnTo>
                  <a:lnTo>
                    <a:pt x="5486400" y="6537579"/>
                  </a:lnTo>
                  <a:close/>
                  <a:moveTo>
                    <a:pt x="5435600" y="6537579"/>
                  </a:moveTo>
                  <a:lnTo>
                    <a:pt x="5410200" y="6537579"/>
                  </a:lnTo>
                  <a:lnTo>
                    <a:pt x="5410200" y="6512179"/>
                  </a:lnTo>
                  <a:lnTo>
                    <a:pt x="5435600" y="6512179"/>
                  </a:lnTo>
                  <a:close/>
                  <a:moveTo>
                    <a:pt x="5384800" y="6512179"/>
                  </a:moveTo>
                  <a:lnTo>
                    <a:pt x="5359400" y="6512179"/>
                  </a:lnTo>
                  <a:lnTo>
                    <a:pt x="5359400" y="6486779"/>
                  </a:lnTo>
                  <a:lnTo>
                    <a:pt x="5384800" y="6486779"/>
                  </a:lnTo>
                  <a:close/>
                  <a:moveTo>
                    <a:pt x="5334000" y="6486779"/>
                  </a:moveTo>
                  <a:lnTo>
                    <a:pt x="5308600" y="6486779"/>
                  </a:lnTo>
                  <a:lnTo>
                    <a:pt x="5308600" y="6461379"/>
                  </a:lnTo>
                  <a:lnTo>
                    <a:pt x="5334000" y="6461379"/>
                  </a:lnTo>
                  <a:close/>
                  <a:moveTo>
                    <a:pt x="5283200" y="6461379"/>
                  </a:moveTo>
                  <a:lnTo>
                    <a:pt x="5257800" y="6461379"/>
                  </a:lnTo>
                  <a:lnTo>
                    <a:pt x="5257800" y="6435979"/>
                  </a:lnTo>
                  <a:lnTo>
                    <a:pt x="5283200" y="6435979"/>
                  </a:lnTo>
                  <a:close/>
                  <a:moveTo>
                    <a:pt x="5232400" y="6435979"/>
                  </a:moveTo>
                  <a:lnTo>
                    <a:pt x="5207000" y="6435979"/>
                  </a:lnTo>
                  <a:lnTo>
                    <a:pt x="5207000" y="6410579"/>
                  </a:lnTo>
                  <a:lnTo>
                    <a:pt x="5232400" y="6410579"/>
                  </a:lnTo>
                  <a:close/>
                  <a:moveTo>
                    <a:pt x="5181600" y="6410579"/>
                  </a:moveTo>
                  <a:lnTo>
                    <a:pt x="5156200" y="6410579"/>
                  </a:lnTo>
                  <a:lnTo>
                    <a:pt x="5156200" y="6385179"/>
                  </a:lnTo>
                  <a:lnTo>
                    <a:pt x="5181600" y="6385179"/>
                  </a:lnTo>
                  <a:close/>
                  <a:moveTo>
                    <a:pt x="5130800" y="6385179"/>
                  </a:moveTo>
                  <a:lnTo>
                    <a:pt x="5105400" y="6385179"/>
                  </a:lnTo>
                  <a:lnTo>
                    <a:pt x="5105400" y="6359779"/>
                  </a:lnTo>
                  <a:lnTo>
                    <a:pt x="5130800" y="6359779"/>
                  </a:lnTo>
                  <a:close/>
                  <a:moveTo>
                    <a:pt x="5080000" y="6359779"/>
                  </a:moveTo>
                  <a:lnTo>
                    <a:pt x="5054600" y="6359779"/>
                  </a:lnTo>
                  <a:lnTo>
                    <a:pt x="5054600" y="6334379"/>
                  </a:lnTo>
                  <a:lnTo>
                    <a:pt x="5080000" y="6334379"/>
                  </a:lnTo>
                  <a:close/>
                  <a:moveTo>
                    <a:pt x="5029200" y="6334379"/>
                  </a:moveTo>
                  <a:lnTo>
                    <a:pt x="5003800" y="6334379"/>
                  </a:lnTo>
                  <a:lnTo>
                    <a:pt x="5003800" y="6308979"/>
                  </a:lnTo>
                  <a:lnTo>
                    <a:pt x="5029200" y="6308979"/>
                  </a:lnTo>
                  <a:close/>
                  <a:moveTo>
                    <a:pt x="4978400" y="6308979"/>
                  </a:moveTo>
                  <a:lnTo>
                    <a:pt x="4953000" y="6308979"/>
                  </a:lnTo>
                  <a:lnTo>
                    <a:pt x="4953000" y="6283579"/>
                  </a:lnTo>
                  <a:lnTo>
                    <a:pt x="4978400" y="6283579"/>
                  </a:lnTo>
                  <a:close/>
                  <a:moveTo>
                    <a:pt x="4927600" y="6283579"/>
                  </a:moveTo>
                  <a:lnTo>
                    <a:pt x="4902200" y="6283579"/>
                  </a:lnTo>
                  <a:lnTo>
                    <a:pt x="4902200" y="6258179"/>
                  </a:lnTo>
                  <a:lnTo>
                    <a:pt x="4927600" y="6258179"/>
                  </a:lnTo>
                  <a:close/>
                  <a:moveTo>
                    <a:pt x="4876800" y="6258179"/>
                  </a:moveTo>
                  <a:lnTo>
                    <a:pt x="4851400" y="6258179"/>
                  </a:lnTo>
                  <a:lnTo>
                    <a:pt x="4851400" y="6232779"/>
                  </a:lnTo>
                  <a:lnTo>
                    <a:pt x="4876800" y="6232779"/>
                  </a:lnTo>
                  <a:close/>
                  <a:moveTo>
                    <a:pt x="4826000" y="6232779"/>
                  </a:moveTo>
                  <a:lnTo>
                    <a:pt x="4800600" y="6232779"/>
                  </a:lnTo>
                  <a:lnTo>
                    <a:pt x="4800600" y="6207379"/>
                  </a:lnTo>
                  <a:lnTo>
                    <a:pt x="4826000" y="6207379"/>
                  </a:lnTo>
                  <a:close/>
                  <a:moveTo>
                    <a:pt x="4775200" y="6207379"/>
                  </a:moveTo>
                  <a:lnTo>
                    <a:pt x="4749800" y="6207379"/>
                  </a:lnTo>
                  <a:lnTo>
                    <a:pt x="4749800" y="6181979"/>
                  </a:lnTo>
                  <a:lnTo>
                    <a:pt x="4775200" y="6181979"/>
                  </a:lnTo>
                  <a:close/>
                  <a:moveTo>
                    <a:pt x="4724400" y="6181979"/>
                  </a:moveTo>
                  <a:lnTo>
                    <a:pt x="4699000" y="6181979"/>
                  </a:lnTo>
                  <a:lnTo>
                    <a:pt x="4699000" y="6156579"/>
                  </a:lnTo>
                  <a:lnTo>
                    <a:pt x="4724400" y="6156579"/>
                  </a:lnTo>
                  <a:close/>
                  <a:moveTo>
                    <a:pt x="4673600" y="6156579"/>
                  </a:moveTo>
                  <a:lnTo>
                    <a:pt x="4648200" y="6156579"/>
                  </a:lnTo>
                  <a:lnTo>
                    <a:pt x="4648200" y="6131179"/>
                  </a:lnTo>
                  <a:lnTo>
                    <a:pt x="4673600" y="6131179"/>
                  </a:lnTo>
                  <a:close/>
                  <a:moveTo>
                    <a:pt x="4622800" y="6131179"/>
                  </a:moveTo>
                  <a:lnTo>
                    <a:pt x="4597400" y="6131179"/>
                  </a:lnTo>
                  <a:lnTo>
                    <a:pt x="4597400" y="6105779"/>
                  </a:lnTo>
                  <a:lnTo>
                    <a:pt x="4622800" y="6105779"/>
                  </a:lnTo>
                  <a:close/>
                  <a:moveTo>
                    <a:pt x="4572000" y="6105779"/>
                  </a:moveTo>
                  <a:lnTo>
                    <a:pt x="4546600" y="6105779"/>
                  </a:lnTo>
                  <a:lnTo>
                    <a:pt x="4546600" y="6080379"/>
                  </a:lnTo>
                  <a:lnTo>
                    <a:pt x="4572000" y="6080379"/>
                  </a:lnTo>
                  <a:close/>
                  <a:moveTo>
                    <a:pt x="4521200" y="6080379"/>
                  </a:moveTo>
                  <a:lnTo>
                    <a:pt x="4495800" y="6080379"/>
                  </a:lnTo>
                  <a:lnTo>
                    <a:pt x="4495800" y="6054979"/>
                  </a:lnTo>
                  <a:lnTo>
                    <a:pt x="4521200" y="6054979"/>
                  </a:lnTo>
                  <a:close/>
                  <a:moveTo>
                    <a:pt x="4470400" y="6054979"/>
                  </a:moveTo>
                  <a:lnTo>
                    <a:pt x="4445000" y="6054979"/>
                  </a:lnTo>
                  <a:lnTo>
                    <a:pt x="4445000" y="6029579"/>
                  </a:lnTo>
                  <a:lnTo>
                    <a:pt x="4470400" y="6029579"/>
                  </a:lnTo>
                  <a:close/>
                  <a:moveTo>
                    <a:pt x="4419600" y="6029579"/>
                  </a:moveTo>
                  <a:lnTo>
                    <a:pt x="4394200" y="6029579"/>
                  </a:lnTo>
                  <a:lnTo>
                    <a:pt x="4394200" y="6004179"/>
                  </a:lnTo>
                  <a:lnTo>
                    <a:pt x="4419600" y="6004179"/>
                  </a:lnTo>
                  <a:close/>
                  <a:moveTo>
                    <a:pt x="4368800" y="6004179"/>
                  </a:moveTo>
                  <a:lnTo>
                    <a:pt x="4343400" y="6004179"/>
                  </a:lnTo>
                  <a:lnTo>
                    <a:pt x="4343400" y="5978779"/>
                  </a:lnTo>
                  <a:lnTo>
                    <a:pt x="4368800" y="5978779"/>
                  </a:lnTo>
                  <a:close/>
                  <a:moveTo>
                    <a:pt x="4318000" y="5978779"/>
                  </a:moveTo>
                  <a:lnTo>
                    <a:pt x="4292600" y="5978779"/>
                  </a:lnTo>
                  <a:lnTo>
                    <a:pt x="4292600" y="5953379"/>
                  </a:lnTo>
                  <a:lnTo>
                    <a:pt x="4318000" y="5953379"/>
                  </a:lnTo>
                  <a:close/>
                  <a:moveTo>
                    <a:pt x="4267200" y="5953379"/>
                  </a:moveTo>
                  <a:lnTo>
                    <a:pt x="4241800" y="5953379"/>
                  </a:lnTo>
                  <a:lnTo>
                    <a:pt x="4241800" y="5927979"/>
                  </a:lnTo>
                  <a:lnTo>
                    <a:pt x="4267200" y="5927979"/>
                  </a:lnTo>
                  <a:close/>
                  <a:moveTo>
                    <a:pt x="4216400" y="5927979"/>
                  </a:moveTo>
                  <a:lnTo>
                    <a:pt x="4191000" y="5927979"/>
                  </a:lnTo>
                  <a:lnTo>
                    <a:pt x="4191000" y="5902579"/>
                  </a:lnTo>
                  <a:lnTo>
                    <a:pt x="4216400" y="5902579"/>
                  </a:lnTo>
                  <a:close/>
                  <a:moveTo>
                    <a:pt x="4165600" y="5902579"/>
                  </a:moveTo>
                  <a:lnTo>
                    <a:pt x="4140200" y="5902579"/>
                  </a:lnTo>
                  <a:lnTo>
                    <a:pt x="4140200" y="5877179"/>
                  </a:lnTo>
                  <a:lnTo>
                    <a:pt x="4165600" y="5877179"/>
                  </a:lnTo>
                  <a:close/>
                  <a:moveTo>
                    <a:pt x="4114800" y="5877179"/>
                  </a:moveTo>
                  <a:lnTo>
                    <a:pt x="4089400" y="5877179"/>
                  </a:lnTo>
                  <a:lnTo>
                    <a:pt x="4089400" y="5851779"/>
                  </a:lnTo>
                  <a:lnTo>
                    <a:pt x="4114800" y="5851779"/>
                  </a:lnTo>
                  <a:close/>
                  <a:moveTo>
                    <a:pt x="4064000" y="5851779"/>
                  </a:moveTo>
                  <a:lnTo>
                    <a:pt x="4038600" y="5851779"/>
                  </a:lnTo>
                  <a:lnTo>
                    <a:pt x="4038600" y="5826379"/>
                  </a:lnTo>
                  <a:lnTo>
                    <a:pt x="4064000" y="5826379"/>
                  </a:lnTo>
                  <a:close/>
                  <a:moveTo>
                    <a:pt x="4013200" y="5826379"/>
                  </a:moveTo>
                  <a:lnTo>
                    <a:pt x="3987800" y="5826379"/>
                  </a:lnTo>
                  <a:lnTo>
                    <a:pt x="3987800" y="5800979"/>
                  </a:lnTo>
                  <a:lnTo>
                    <a:pt x="4013200" y="5800979"/>
                  </a:lnTo>
                  <a:close/>
                  <a:moveTo>
                    <a:pt x="3962400" y="5800979"/>
                  </a:moveTo>
                  <a:lnTo>
                    <a:pt x="3937000" y="5800979"/>
                  </a:lnTo>
                  <a:lnTo>
                    <a:pt x="3937000" y="5775579"/>
                  </a:lnTo>
                  <a:lnTo>
                    <a:pt x="3962400" y="5775579"/>
                  </a:lnTo>
                  <a:close/>
                  <a:moveTo>
                    <a:pt x="3911600" y="5775579"/>
                  </a:moveTo>
                  <a:lnTo>
                    <a:pt x="3886200" y="5775579"/>
                  </a:lnTo>
                  <a:lnTo>
                    <a:pt x="3886200" y="5750179"/>
                  </a:lnTo>
                  <a:lnTo>
                    <a:pt x="3911600" y="5750179"/>
                  </a:lnTo>
                  <a:close/>
                  <a:moveTo>
                    <a:pt x="3860800" y="5750179"/>
                  </a:moveTo>
                  <a:lnTo>
                    <a:pt x="3835400" y="5750179"/>
                  </a:lnTo>
                  <a:lnTo>
                    <a:pt x="3835400" y="5724779"/>
                  </a:lnTo>
                  <a:lnTo>
                    <a:pt x="3860800" y="5724779"/>
                  </a:lnTo>
                  <a:close/>
                  <a:moveTo>
                    <a:pt x="3810000" y="5724779"/>
                  </a:moveTo>
                  <a:lnTo>
                    <a:pt x="3784600" y="5724779"/>
                  </a:lnTo>
                  <a:lnTo>
                    <a:pt x="3784600" y="5699379"/>
                  </a:lnTo>
                  <a:lnTo>
                    <a:pt x="3810000" y="5699379"/>
                  </a:lnTo>
                  <a:close/>
                  <a:moveTo>
                    <a:pt x="3759200" y="5699379"/>
                  </a:moveTo>
                  <a:lnTo>
                    <a:pt x="3733800" y="5699379"/>
                  </a:lnTo>
                  <a:lnTo>
                    <a:pt x="3733800" y="5673979"/>
                  </a:lnTo>
                  <a:lnTo>
                    <a:pt x="3759200" y="5673979"/>
                  </a:lnTo>
                  <a:close/>
                  <a:moveTo>
                    <a:pt x="3708400" y="5673979"/>
                  </a:moveTo>
                  <a:lnTo>
                    <a:pt x="3683000" y="5673979"/>
                  </a:lnTo>
                  <a:lnTo>
                    <a:pt x="3683000" y="5648579"/>
                  </a:lnTo>
                  <a:lnTo>
                    <a:pt x="3708400" y="5648579"/>
                  </a:lnTo>
                  <a:close/>
                  <a:moveTo>
                    <a:pt x="3657600" y="5648579"/>
                  </a:moveTo>
                  <a:lnTo>
                    <a:pt x="3632200" y="5648579"/>
                  </a:lnTo>
                  <a:lnTo>
                    <a:pt x="3632200" y="5623179"/>
                  </a:lnTo>
                  <a:lnTo>
                    <a:pt x="3657600" y="5623179"/>
                  </a:lnTo>
                  <a:close/>
                  <a:moveTo>
                    <a:pt x="3606800" y="5623179"/>
                  </a:moveTo>
                  <a:lnTo>
                    <a:pt x="3581400" y="5623179"/>
                  </a:lnTo>
                  <a:lnTo>
                    <a:pt x="3581400" y="5597779"/>
                  </a:lnTo>
                  <a:lnTo>
                    <a:pt x="3606800" y="5597779"/>
                  </a:lnTo>
                  <a:close/>
                  <a:moveTo>
                    <a:pt x="3556000" y="5597779"/>
                  </a:moveTo>
                  <a:lnTo>
                    <a:pt x="3530600" y="5597779"/>
                  </a:lnTo>
                  <a:lnTo>
                    <a:pt x="3530600" y="5572379"/>
                  </a:lnTo>
                  <a:lnTo>
                    <a:pt x="3556000" y="5572379"/>
                  </a:lnTo>
                  <a:close/>
                  <a:moveTo>
                    <a:pt x="3505200" y="5572379"/>
                  </a:moveTo>
                  <a:lnTo>
                    <a:pt x="3479800" y="5572379"/>
                  </a:lnTo>
                  <a:lnTo>
                    <a:pt x="3479800" y="5546979"/>
                  </a:lnTo>
                  <a:lnTo>
                    <a:pt x="3505200" y="5546979"/>
                  </a:lnTo>
                  <a:close/>
                  <a:moveTo>
                    <a:pt x="3454400" y="5546979"/>
                  </a:moveTo>
                  <a:lnTo>
                    <a:pt x="3429000" y="5546979"/>
                  </a:lnTo>
                  <a:lnTo>
                    <a:pt x="3429000" y="5521579"/>
                  </a:lnTo>
                  <a:lnTo>
                    <a:pt x="3454400" y="5521579"/>
                  </a:lnTo>
                  <a:close/>
                  <a:moveTo>
                    <a:pt x="3403600" y="5521579"/>
                  </a:moveTo>
                  <a:lnTo>
                    <a:pt x="3378200" y="5521579"/>
                  </a:lnTo>
                  <a:lnTo>
                    <a:pt x="3378200" y="5496179"/>
                  </a:lnTo>
                  <a:lnTo>
                    <a:pt x="3403600" y="5496179"/>
                  </a:lnTo>
                  <a:close/>
                  <a:moveTo>
                    <a:pt x="3352800" y="5496179"/>
                  </a:moveTo>
                  <a:lnTo>
                    <a:pt x="3327400" y="5496179"/>
                  </a:lnTo>
                  <a:lnTo>
                    <a:pt x="3327400" y="5470779"/>
                  </a:lnTo>
                  <a:lnTo>
                    <a:pt x="3352800" y="5470779"/>
                  </a:lnTo>
                  <a:close/>
                  <a:moveTo>
                    <a:pt x="3302000" y="5470779"/>
                  </a:moveTo>
                  <a:lnTo>
                    <a:pt x="3276600" y="5470779"/>
                  </a:lnTo>
                  <a:lnTo>
                    <a:pt x="3276600" y="5445379"/>
                  </a:lnTo>
                  <a:lnTo>
                    <a:pt x="3302000" y="5445379"/>
                  </a:lnTo>
                  <a:close/>
                  <a:moveTo>
                    <a:pt x="3251200" y="5445379"/>
                  </a:moveTo>
                  <a:lnTo>
                    <a:pt x="3225800" y="5445379"/>
                  </a:lnTo>
                  <a:lnTo>
                    <a:pt x="3225800" y="5419979"/>
                  </a:lnTo>
                  <a:lnTo>
                    <a:pt x="3251200" y="5419979"/>
                  </a:lnTo>
                  <a:close/>
                  <a:moveTo>
                    <a:pt x="3200400" y="5419979"/>
                  </a:moveTo>
                  <a:lnTo>
                    <a:pt x="3175000" y="5419979"/>
                  </a:lnTo>
                  <a:lnTo>
                    <a:pt x="3175000" y="5394579"/>
                  </a:lnTo>
                  <a:lnTo>
                    <a:pt x="3200400" y="5394579"/>
                  </a:lnTo>
                  <a:close/>
                  <a:moveTo>
                    <a:pt x="3149600" y="5394579"/>
                  </a:moveTo>
                  <a:lnTo>
                    <a:pt x="3124200" y="5394579"/>
                  </a:lnTo>
                  <a:lnTo>
                    <a:pt x="3124200" y="5369179"/>
                  </a:lnTo>
                  <a:lnTo>
                    <a:pt x="3149600" y="5369179"/>
                  </a:lnTo>
                  <a:close/>
                  <a:moveTo>
                    <a:pt x="3098800" y="5369179"/>
                  </a:moveTo>
                  <a:lnTo>
                    <a:pt x="3073400" y="5369179"/>
                  </a:lnTo>
                  <a:lnTo>
                    <a:pt x="3073400" y="5343779"/>
                  </a:lnTo>
                  <a:lnTo>
                    <a:pt x="3098800" y="5343779"/>
                  </a:lnTo>
                  <a:close/>
                  <a:moveTo>
                    <a:pt x="3048000" y="5343779"/>
                  </a:moveTo>
                  <a:lnTo>
                    <a:pt x="3022600" y="5343779"/>
                  </a:lnTo>
                  <a:lnTo>
                    <a:pt x="3022600" y="5318379"/>
                  </a:lnTo>
                  <a:lnTo>
                    <a:pt x="3048000" y="5318379"/>
                  </a:lnTo>
                  <a:close/>
                  <a:moveTo>
                    <a:pt x="2997200" y="5318379"/>
                  </a:moveTo>
                  <a:lnTo>
                    <a:pt x="2971800" y="5318379"/>
                  </a:lnTo>
                  <a:lnTo>
                    <a:pt x="2971800" y="5292979"/>
                  </a:lnTo>
                  <a:lnTo>
                    <a:pt x="2997200" y="5292979"/>
                  </a:lnTo>
                  <a:close/>
                  <a:moveTo>
                    <a:pt x="2946400" y="5292979"/>
                  </a:moveTo>
                  <a:lnTo>
                    <a:pt x="2921000" y="5292979"/>
                  </a:lnTo>
                  <a:lnTo>
                    <a:pt x="2921000" y="5267579"/>
                  </a:lnTo>
                  <a:lnTo>
                    <a:pt x="2946400" y="5267579"/>
                  </a:lnTo>
                  <a:close/>
                  <a:moveTo>
                    <a:pt x="2895600" y="5267579"/>
                  </a:moveTo>
                  <a:lnTo>
                    <a:pt x="2870200" y="5267579"/>
                  </a:lnTo>
                  <a:lnTo>
                    <a:pt x="2870200" y="5242179"/>
                  </a:lnTo>
                  <a:lnTo>
                    <a:pt x="2895600" y="5242179"/>
                  </a:lnTo>
                  <a:close/>
                  <a:moveTo>
                    <a:pt x="2844800" y="5242179"/>
                  </a:moveTo>
                  <a:lnTo>
                    <a:pt x="2819400" y="5242179"/>
                  </a:lnTo>
                  <a:lnTo>
                    <a:pt x="2819400" y="5216779"/>
                  </a:lnTo>
                  <a:lnTo>
                    <a:pt x="2844800" y="5216779"/>
                  </a:lnTo>
                  <a:close/>
                  <a:moveTo>
                    <a:pt x="2794000" y="5216779"/>
                  </a:moveTo>
                  <a:lnTo>
                    <a:pt x="2768600" y="5216779"/>
                  </a:lnTo>
                  <a:lnTo>
                    <a:pt x="2768600" y="5191379"/>
                  </a:lnTo>
                  <a:lnTo>
                    <a:pt x="2794000" y="5191379"/>
                  </a:lnTo>
                  <a:close/>
                  <a:moveTo>
                    <a:pt x="2743200" y="5191379"/>
                  </a:moveTo>
                  <a:lnTo>
                    <a:pt x="2717800" y="5191379"/>
                  </a:lnTo>
                  <a:lnTo>
                    <a:pt x="2717800" y="5165979"/>
                  </a:lnTo>
                  <a:lnTo>
                    <a:pt x="2743200" y="5165979"/>
                  </a:lnTo>
                  <a:close/>
                  <a:moveTo>
                    <a:pt x="2692400" y="5165979"/>
                  </a:moveTo>
                  <a:lnTo>
                    <a:pt x="2667000" y="5165979"/>
                  </a:lnTo>
                  <a:lnTo>
                    <a:pt x="2667000" y="5140579"/>
                  </a:lnTo>
                  <a:lnTo>
                    <a:pt x="2692400" y="5140579"/>
                  </a:lnTo>
                  <a:close/>
                  <a:moveTo>
                    <a:pt x="2641600" y="5140579"/>
                  </a:moveTo>
                  <a:lnTo>
                    <a:pt x="2616200" y="5140579"/>
                  </a:lnTo>
                  <a:lnTo>
                    <a:pt x="2616200" y="5115179"/>
                  </a:lnTo>
                  <a:lnTo>
                    <a:pt x="2641600" y="5115179"/>
                  </a:lnTo>
                  <a:close/>
                  <a:moveTo>
                    <a:pt x="2590800" y="5115179"/>
                  </a:moveTo>
                  <a:lnTo>
                    <a:pt x="2565400" y="5115179"/>
                  </a:lnTo>
                  <a:lnTo>
                    <a:pt x="2565400" y="5089779"/>
                  </a:lnTo>
                  <a:lnTo>
                    <a:pt x="2590800" y="5089779"/>
                  </a:lnTo>
                  <a:close/>
                  <a:moveTo>
                    <a:pt x="2540000" y="5089779"/>
                  </a:moveTo>
                  <a:lnTo>
                    <a:pt x="2514600" y="5089779"/>
                  </a:lnTo>
                  <a:lnTo>
                    <a:pt x="2514600" y="5064379"/>
                  </a:lnTo>
                  <a:lnTo>
                    <a:pt x="2540000" y="5064379"/>
                  </a:lnTo>
                  <a:close/>
                  <a:moveTo>
                    <a:pt x="2489200" y="5064379"/>
                  </a:moveTo>
                  <a:lnTo>
                    <a:pt x="2463800" y="5064379"/>
                  </a:lnTo>
                  <a:lnTo>
                    <a:pt x="2463800" y="5038979"/>
                  </a:lnTo>
                  <a:lnTo>
                    <a:pt x="2489200" y="5038979"/>
                  </a:lnTo>
                  <a:close/>
                  <a:moveTo>
                    <a:pt x="2438400" y="5038979"/>
                  </a:moveTo>
                  <a:lnTo>
                    <a:pt x="2413000" y="5038979"/>
                  </a:lnTo>
                  <a:lnTo>
                    <a:pt x="2413000" y="5013579"/>
                  </a:lnTo>
                  <a:lnTo>
                    <a:pt x="2438400" y="5013579"/>
                  </a:lnTo>
                  <a:close/>
                  <a:moveTo>
                    <a:pt x="2387600" y="5013579"/>
                  </a:moveTo>
                  <a:lnTo>
                    <a:pt x="2362200" y="5013579"/>
                  </a:lnTo>
                  <a:lnTo>
                    <a:pt x="2362200" y="4988179"/>
                  </a:lnTo>
                  <a:lnTo>
                    <a:pt x="2387600" y="4988179"/>
                  </a:lnTo>
                  <a:close/>
                  <a:moveTo>
                    <a:pt x="2336800" y="4988179"/>
                  </a:moveTo>
                  <a:lnTo>
                    <a:pt x="2311400" y="4988179"/>
                  </a:lnTo>
                  <a:lnTo>
                    <a:pt x="2311400" y="4962779"/>
                  </a:lnTo>
                  <a:lnTo>
                    <a:pt x="2336800" y="4962779"/>
                  </a:lnTo>
                  <a:close/>
                  <a:moveTo>
                    <a:pt x="2286000" y="4962779"/>
                  </a:moveTo>
                  <a:lnTo>
                    <a:pt x="2260600" y="4962779"/>
                  </a:lnTo>
                  <a:lnTo>
                    <a:pt x="2260600" y="4937379"/>
                  </a:lnTo>
                  <a:lnTo>
                    <a:pt x="2286000" y="4937379"/>
                  </a:lnTo>
                  <a:close/>
                  <a:moveTo>
                    <a:pt x="2235200" y="4937379"/>
                  </a:moveTo>
                  <a:lnTo>
                    <a:pt x="2209800" y="4937379"/>
                  </a:lnTo>
                  <a:lnTo>
                    <a:pt x="2209800" y="4911979"/>
                  </a:lnTo>
                  <a:lnTo>
                    <a:pt x="2235200" y="4911979"/>
                  </a:lnTo>
                  <a:close/>
                  <a:moveTo>
                    <a:pt x="2184400" y="4911979"/>
                  </a:moveTo>
                  <a:lnTo>
                    <a:pt x="2159000" y="4911979"/>
                  </a:lnTo>
                  <a:lnTo>
                    <a:pt x="2159000" y="4886579"/>
                  </a:lnTo>
                  <a:lnTo>
                    <a:pt x="2184400" y="4886579"/>
                  </a:lnTo>
                  <a:close/>
                  <a:moveTo>
                    <a:pt x="2133600" y="4886579"/>
                  </a:moveTo>
                  <a:lnTo>
                    <a:pt x="2108200" y="4886579"/>
                  </a:lnTo>
                  <a:lnTo>
                    <a:pt x="2108200" y="4861179"/>
                  </a:lnTo>
                  <a:lnTo>
                    <a:pt x="2133600" y="4861179"/>
                  </a:lnTo>
                  <a:close/>
                  <a:moveTo>
                    <a:pt x="2082800" y="4861179"/>
                  </a:moveTo>
                  <a:lnTo>
                    <a:pt x="2057400" y="4861179"/>
                  </a:lnTo>
                  <a:lnTo>
                    <a:pt x="2057400" y="4835779"/>
                  </a:lnTo>
                  <a:lnTo>
                    <a:pt x="2082800" y="4835779"/>
                  </a:lnTo>
                  <a:close/>
                  <a:moveTo>
                    <a:pt x="2032000" y="4835779"/>
                  </a:moveTo>
                  <a:lnTo>
                    <a:pt x="2006600" y="4835779"/>
                  </a:lnTo>
                  <a:lnTo>
                    <a:pt x="2006600" y="4810379"/>
                  </a:lnTo>
                  <a:lnTo>
                    <a:pt x="2032000" y="4810379"/>
                  </a:lnTo>
                  <a:close/>
                  <a:moveTo>
                    <a:pt x="1981200" y="4810379"/>
                  </a:moveTo>
                  <a:lnTo>
                    <a:pt x="1955800" y="4810379"/>
                  </a:lnTo>
                  <a:lnTo>
                    <a:pt x="1955800" y="4784979"/>
                  </a:lnTo>
                  <a:lnTo>
                    <a:pt x="1981200" y="4784979"/>
                  </a:lnTo>
                  <a:close/>
                  <a:moveTo>
                    <a:pt x="1930400" y="4784979"/>
                  </a:moveTo>
                  <a:lnTo>
                    <a:pt x="1905000" y="4784979"/>
                  </a:lnTo>
                  <a:lnTo>
                    <a:pt x="1905000" y="4759579"/>
                  </a:lnTo>
                  <a:lnTo>
                    <a:pt x="1930400" y="4759579"/>
                  </a:lnTo>
                  <a:close/>
                  <a:moveTo>
                    <a:pt x="1879600" y="4759579"/>
                  </a:moveTo>
                  <a:lnTo>
                    <a:pt x="1854200" y="4759579"/>
                  </a:lnTo>
                  <a:lnTo>
                    <a:pt x="1854200" y="4734179"/>
                  </a:lnTo>
                  <a:lnTo>
                    <a:pt x="1879600" y="4734179"/>
                  </a:lnTo>
                  <a:close/>
                  <a:moveTo>
                    <a:pt x="1828800" y="4734179"/>
                  </a:moveTo>
                  <a:lnTo>
                    <a:pt x="1803400" y="4734179"/>
                  </a:lnTo>
                  <a:lnTo>
                    <a:pt x="1803400" y="4708779"/>
                  </a:lnTo>
                  <a:lnTo>
                    <a:pt x="1828800" y="4708779"/>
                  </a:lnTo>
                  <a:close/>
                  <a:moveTo>
                    <a:pt x="1778000" y="4708779"/>
                  </a:moveTo>
                  <a:lnTo>
                    <a:pt x="1752600" y="4708779"/>
                  </a:lnTo>
                  <a:lnTo>
                    <a:pt x="1752600" y="4683379"/>
                  </a:lnTo>
                  <a:lnTo>
                    <a:pt x="1778000" y="4683379"/>
                  </a:lnTo>
                  <a:close/>
                  <a:moveTo>
                    <a:pt x="1727200" y="4683379"/>
                  </a:moveTo>
                  <a:lnTo>
                    <a:pt x="1701800" y="4683379"/>
                  </a:lnTo>
                  <a:lnTo>
                    <a:pt x="1701800" y="4657979"/>
                  </a:lnTo>
                  <a:lnTo>
                    <a:pt x="1727200" y="4657979"/>
                  </a:lnTo>
                  <a:close/>
                  <a:moveTo>
                    <a:pt x="1676400" y="4657979"/>
                  </a:moveTo>
                  <a:lnTo>
                    <a:pt x="1651000" y="4657979"/>
                  </a:lnTo>
                  <a:lnTo>
                    <a:pt x="1651000" y="4632579"/>
                  </a:lnTo>
                  <a:lnTo>
                    <a:pt x="1676400" y="4632579"/>
                  </a:lnTo>
                  <a:close/>
                  <a:moveTo>
                    <a:pt x="1625600" y="4632579"/>
                  </a:moveTo>
                  <a:lnTo>
                    <a:pt x="1600200" y="4632579"/>
                  </a:lnTo>
                  <a:lnTo>
                    <a:pt x="1600200" y="4607179"/>
                  </a:lnTo>
                  <a:lnTo>
                    <a:pt x="1625600" y="4607179"/>
                  </a:lnTo>
                  <a:close/>
                  <a:moveTo>
                    <a:pt x="1574800" y="4607179"/>
                  </a:moveTo>
                  <a:lnTo>
                    <a:pt x="1549400" y="4607179"/>
                  </a:lnTo>
                  <a:lnTo>
                    <a:pt x="1549400" y="4581779"/>
                  </a:lnTo>
                  <a:lnTo>
                    <a:pt x="1574800" y="4581779"/>
                  </a:lnTo>
                  <a:close/>
                  <a:moveTo>
                    <a:pt x="1524000" y="4581779"/>
                  </a:moveTo>
                  <a:lnTo>
                    <a:pt x="1498600" y="4581779"/>
                  </a:lnTo>
                  <a:lnTo>
                    <a:pt x="1498600" y="4556379"/>
                  </a:lnTo>
                  <a:lnTo>
                    <a:pt x="1524000" y="4556379"/>
                  </a:lnTo>
                  <a:close/>
                  <a:moveTo>
                    <a:pt x="1473200" y="4556379"/>
                  </a:moveTo>
                  <a:lnTo>
                    <a:pt x="1447800" y="4556379"/>
                  </a:lnTo>
                  <a:lnTo>
                    <a:pt x="1447800" y="4530979"/>
                  </a:lnTo>
                  <a:lnTo>
                    <a:pt x="1473200" y="4530979"/>
                  </a:lnTo>
                  <a:close/>
                  <a:moveTo>
                    <a:pt x="1422400" y="4530979"/>
                  </a:moveTo>
                  <a:lnTo>
                    <a:pt x="1397000" y="4530979"/>
                  </a:lnTo>
                  <a:lnTo>
                    <a:pt x="1397000" y="4505579"/>
                  </a:lnTo>
                  <a:lnTo>
                    <a:pt x="1422400" y="4505579"/>
                  </a:lnTo>
                  <a:close/>
                  <a:moveTo>
                    <a:pt x="1371600" y="4505579"/>
                  </a:moveTo>
                  <a:lnTo>
                    <a:pt x="1346200" y="4505579"/>
                  </a:lnTo>
                  <a:lnTo>
                    <a:pt x="1346200" y="4480179"/>
                  </a:lnTo>
                  <a:lnTo>
                    <a:pt x="1371600" y="4480179"/>
                  </a:lnTo>
                  <a:close/>
                  <a:moveTo>
                    <a:pt x="1320800" y="4480179"/>
                  </a:moveTo>
                  <a:lnTo>
                    <a:pt x="1295400" y="4480179"/>
                  </a:lnTo>
                  <a:lnTo>
                    <a:pt x="1295400" y="4454779"/>
                  </a:lnTo>
                  <a:lnTo>
                    <a:pt x="1320800" y="4454779"/>
                  </a:lnTo>
                  <a:close/>
                  <a:moveTo>
                    <a:pt x="1270000" y="4454779"/>
                  </a:moveTo>
                  <a:lnTo>
                    <a:pt x="1244600" y="4454779"/>
                  </a:lnTo>
                  <a:lnTo>
                    <a:pt x="1244600" y="4429379"/>
                  </a:lnTo>
                  <a:lnTo>
                    <a:pt x="1270000" y="4429379"/>
                  </a:lnTo>
                  <a:close/>
                  <a:moveTo>
                    <a:pt x="1219200" y="4429379"/>
                  </a:moveTo>
                  <a:lnTo>
                    <a:pt x="1193800" y="4429379"/>
                  </a:lnTo>
                  <a:lnTo>
                    <a:pt x="1193800" y="4403979"/>
                  </a:lnTo>
                  <a:lnTo>
                    <a:pt x="1219200" y="4403979"/>
                  </a:lnTo>
                  <a:close/>
                  <a:moveTo>
                    <a:pt x="1168400" y="4403979"/>
                  </a:moveTo>
                  <a:lnTo>
                    <a:pt x="1143000" y="4403979"/>
                  </a:lnTo>
                  <a:lnTo>
                    <a:pt x="1143000" y="4378579"/>
                  </a:lnTo>
                  <a:lnTo>
                    <a:pt x="1168400" y="4378579"/>
                  </a:lnTo>
                  <a:close/>
                  <a:moveTo>
                    <a:pt x="1117600" y="4378579"/>
                  </a:moveTo>
                  <a:lnTo>
                    <a:pt x="1092200" y="4378579"/>
                  </a:lnTo>
                  <a:lnTo>
                    <a:pt x="1092200" y="4353179"/>
                  </a:lnTo>
                  <a:lnTo>
                    <a:pt x="1117600" y="4353179"/>
                  </a:lnTo>
                  <a:close/>
                  <a:moveTo>
                    <a:pt x="1066800" y="4353179"/>
                  </a:moveTo>
                  <a:lnTo>
                    <a:pt x="1041400" y="4353179"/>
                  </a:lnTo>
                  <a:lnTo>
                    <a:pt x="1041400" y="4327779"/>
                  </a:lnTo>
                  <a:lnTo>
                    <a:pt x="1066800" y="4327779"/>
                  </a:lnTo>
                  <a:close/>
                  <a:moveTo>
                    <a:pt x="1016000" y="4327779"/>
                  </a:moveTo>
                  <a:lnTo>
                    <a:pt x="990600" y="4327779"/>
                  </a:lnTo>
                  <a:lnTo>
                    <a:pt x="990600" y="4302379"/>
                  </a:lnTo>
                  <a:lnTo>
                    <a:pt x="1016000" y="4302379"/>
                  </a:lnTo>
                  <a:close/>
                  <a:moveTo>
                    <a:pt x="965200" y="4302379"/>
                  </a:moveTo>
                  <a:lnTo>
                    <a:pt x="939800" y="4302379"/>
                  </a:lnTo>
                  <a:lnTo>
                    <a:pt x="939800" y="4276979"/>
                  </a:lnTo>
                  <a:lnTo>
                    <a:pt x="965200" y="4276979"/>
                  </a:lnTo>
                  <a:close/>
                  <a:moveTo>
                    <a:pt x="914400" y="4276979"/>
                  </a:moveTo>
                  <a:lnTo>
                    <a:pt x="889000" y="4276979"/>
                  </a:lnTo>
                  <a:lnTo>
                    <a:pt x="889000" y="4251579"/>
                  </a:lnTo>
                  <a:lnTo>
                    <a:pt x="914400" y="4251579"/>
                  </a:lnTo>
                  <a:close/>
                  <a:moveTo>
                    <a:pt x="863600" y="4251579"/>
                  </a:moveTo>
                  <a:lnTo>
                    <a:pt x="838200" y="4251579"/>
                  </a:lnTo>
                  <a:lnTo>
                    <a:pt x="838200" y="4226179"/>
                  </a:lnTo>
                  <a:lnTo>
                    <a:pt x="863600" y="4226179"/>
                  </a:lnTo>
                  <a:close/>
                  <a:moveTo>
                    <a:pt x="812800" y="4226179"/>
                  </a:moveTo>
                  <a:lnTo>
                    <a:pt x="787400" y="4226179"/>
                  </a:lnTo>
                  <a:lnTo>
                    <a:pt x="787400" y="4200779"/>
                  </a:lnTo>
                  <a:lnTo>
                    <a:pt x="812800" y="4200779"/>
                  </a:lnTo>
                  <a:close/>
                  <a:moveTo>
                    <a:pt x="762000" y="4200779"/>
                  </a:moveTo>
                  <a:lnTo>
                    <a:pt x="736600" y="4200779"/>
                  </a:lnTo>
                  <a:lnTo>
                    <a:pt x="736600" y="4175379"/>
                  </a:lnTo>
                  <a:lnTo>
                    <a:pt x="762000" y="4175379"/>
                  </a:lnTo>
                  <a:close/>
                  <a:moveTo>
                    <a:pt x="711200" y="4175379"/>
                  </a:moveTo>
                  <a:lnTo>
                    <a:pt x="685800" y="4175379"/>
                  </a:lnTo>
                  <a:lnTo>
                    <a:pt x="685800" y="4149979"/>
                  </a:lnTo>
                  <a:lnTo>
                    <a:pt x="711200" y="4149979"/>
                  </a:lnTo>
                  <a:close/>
                  <a:moveTo>
                    <a:pt x="660400" y="4149979"/>
                  </a:moveTo>
                  <a:lnTo>
                    <a:pt x="635000" y="4149979"/>
                  </a:lnTo>
                  <a:lnTo>
                    <a:pt x="635000" y="4124579"/>
                  </a:lnTo>
                  <a:lnTo>
                    <a:pt x="660400" y="4124579"/>
                  </a:lnTo>
                  <a:close/>
                  <a:moveTo>
                    <a:pt x="609600" y="4124579"/>
                  </a:moveTo>
                  <a:lnTo>
                    <a:pt x="584200" y="4124579"/>
                  </a:lnTo>
                  <a:lnTo>
                    <a:pt x="584200" y="4099179"/>
                  </a:lnTo>
                  <a:lnTo>
                    <a:pt x="609600" y="4099179"/>
                  </a:lnTo>
                  <a:close/>
                  <a:moveTo>
                    <a:pt x="558800" y="4099179"/>
                  </a:moveTo>
                  <a:lnTo>
                    <a:pt x="533400" y="4099179"/>
                  </a:lnTo>
                  <a:lnTo>
                    <a:pt x="533400" y="4073779"/>
                  </a:lnTo>
                  <a:lnTo>
                    <a:pt x="558800" y="4073779"/>
                  </a:lnTo>
                  <a:close/>
                  <a:moveTo>
                    <a:pt x="508000" y="4073779"/>
                  </a:moveTo>
                  <a:lnTo>
                    <a:pt x="482600" y="4073779"/>
                  </a:lnTo>
                  <a:lnTo>
                    <a:pt x="482600" y="4048379"/>
                  </a:lnTo>
                  <a:lnTo>
                    <a:pt x="508000" y="4048379"/>
                  </a:lnTo>
                  <a:close/>
                  <a:moveTo>
                    <a:pt x="457200" y="4048379"/>
                  </a:moveTo>
                  <a:lnTo>
                    <a:pt x="431800" y="4048379"/>
                  </a:lnTo>
                  <a:lnTo>
                    <a:pt x="431800" y="4022979"/>
                  </a:lnTo>
                  <a:lnTo>
                    <a:pt x="457200" y="4022979"/>
                  </a:lnTo>
                  <a:close/>
                  <a:moveTo>
                    <a:pt x="406400" y="4022979"/>
                  </a:moveTo>
                  <a:lnTo>
                    <a:pt x="381000" y="4022979"/>
                  </a:lnTo>
                  <a:lnTo>
                    <a:pt x="381000" y="3997579"/>
                  </a:lnTo>
                  <a:lnTo>
                    <a:pt x="406400" y="3997579"/>
                  </a:lnTo>
                  <a:close/>
                  <a:moveTo>
                    <a:pt x="355600" y="3997579"/>
                  </a:moveTo>
                  <a:lnTo>
                    <a:pt x="330200" y="3997579"/>
                  </a:lnTo>
                  <a:lnTo>
                    <a:pt x="330200" y="3972179"/>
                  </a:lnTo>
                  <a:lnTo>
                    <a:pt x="355600" y="3972179"/>
                  </a:lnTo>
                  <a:close/>
                  <a:moveTo>
                    <a:pt x="304800" y="3972179"/>
                  </a:moveTo>
                  <a:lnTo>
                    <a:pt x="279400" y="3972179"/>
                  </a:lnTo>
                  <a:lnTo>
                    <a:pt x="279400" y="3946779"/>
                  </a:lnTo>
                  <a:lnTo>
                    <a:pt x="304800" y="3946779"/>
                  </a:lnTo>
                  <a:close/>
                  <a:moveTo>
                    <a:pt x="254000" y="3946779"/>
                  </a:moveTo>
                  <a:lnTo>
                    <a:pt x="228600" y="3946779"/>
                  </a:lnTo>
                  <a:lnTo>
                    <a:pt x="228600" y="3921379"/>
                  </a:lnTo>
                  <a:lnTo>
                    <a:pt x="254000" y="3921379"/>
                  </a:lnTo>
                  <a:close/>
                  <a:moveTo>
                    <a:pt x="203200" y="3921379"/>
                  </a:moveTo>
                  <a:lnTo>
                    <a:pt x="177800" y="3921379"/>
                  </a:lnTo>
                  <a:lnTo>
                    <a:pt x="177800" y="3895979"/>
                  </a:lnTo>
                  <a:lnTo>
                    <a:pt x="203200" y="3895979"/>
                  </a:lnTo>
                  <a:close/>
                  <a:moveTo>
                    <a:pt x="152400" y="3895979"/>
                  </a:moveTo>
                  <a:lnTo>
                    <a:pt x="127000" y="3895979"/>
                  </a:lnTo>
                  <a:lnTo>
                    <a:pt x="127000" y="3870579"/>
                  </a:lnTo>
                  <a:lnTo>
                    <a:pt x="152400" y="3870579"/>
                  </a:lnTo>
                  <a:close/>
                  <a:moveTo>
                    <a:pt x="101600" y="3870579"/>
                  </a:moveTo>
                  <a:lnTo>
                    <a:pt x="76200" y="3870579"/>
                  </a:lnTo>
                  <a:lnTo>
                    <a:pt x="76200" y="3845179"/>
                  </a:lnTo>
                  <a:lnTo>
                    <a:pt x="101600" y="3845179"/>
                  </a:lnTo>
                  <a:close/>
                  <a:moveTo>
                    <a:pt x="50800" y="3845179"/>
                  </a:moveTo>
                  <a:lnTo>
                    <a:pt x="25400" y="3845179"/>
                  </a:lnTo>
                  <a:lnTo>
                    <a:pt x="25400" y="3819779"/>
                  </a:lnTo>
                  <a:lnTo>
                    <a:pt x="50800" y="3819779"/>
                  </a:lnTo>
                  <a:close/>
                  <a:moveTo>
                    <a:pt x="0" y="3819779"/>
                  </a:moveTo>
                  <a:lnTo>
                    <a:pt x="4540123" y="3819779"/>
                  </a:lnTo>
                  <a:cubicBezTo>
                    <a:pt x="4533138" y="3819779"/>
                    <a:pt x="4527423" y="3814064"/>
                    <a:pt x="4527423" y="3807079"/>
                  </a:cubicBezTo>
                  <a:lnTo>
                    <a:pt x="4527423" y="3788029"/>
                  </a:lnTo>
                  <a:lnTo>
                    <a:pt x="4552823" y="3788029"/>
                  </a:lnTo>
                  <a:lnTo>
                    <a:pt x="4552823" y="3807079"/>
                  </a:lnTo>
                  <a:lnTo>
                    <a:pt x="4540123" y="3807079"/>
                  </a:lnTo>
                  <a:lnTo>
                    <a:pt x="4540123" y="3794379"/>
                  </a:lnTo>
                  <a:lnTo>
                    <a:pt x="4546473" y="3794379"/>
                  </a:lnTo>
                  <a:close/>
                  <a:moveTo>
                    <a:pt x="4527423" y="9045956"/>
                  </a:moveTo>
                  <a:lnTo>
                    <a:pt x="4527423" y="9020556"/>
                  </a:lnTo>
                  <a:lnTo>
                    <a:pt x="4552823" y="9020556"/>
                  </a:lnTo>
                  <a:lnTo>
                    <a:pt x="4552823" y="9045956"/>
                  </a:lnTo>
                  <a:close/>
                  <a:moveTo>
                    <a:pt x="4552823" y="8995156"/>
                  </a:moveTo>
                  <a:lnTo>
                    <a:pt x="4552823" y="8969756"/>
                  </a:lnTo>
                  <a:lnTo>
                    <a:pt x="4552823" y="8995156"/>
                  </a:lnTo>
                  <a:close/>
                  <a:moveTo>
                    <a:pt x="4552823" y="8944356"/>
                  </a:moveTo>
                  <a:lnTo>
                    <a:pt x="4552823" y="8918956"/>
                  </a:lnTo>
                  <a:lnTo>
                    <a:pt x="4552823" y="8944356"/>
                  </a:lnTo>
                  <a:close/>
                  <a:moveTo>
                    <a:pt x="4552823" y="8893556"/>
                  </a:moveTo>
                  <a:lnTo>
                    <a:pt x="4552823" y="8868156"/>
                  </a:lnTo>
                  <a:lnTo>
                    <a:pt x="4552823" y="8893556"/>
                  </a:lnTo>
                  <a:close/>
                  <a:moveTo>
                    <a:pt x="4552823" y="8842756"/>
                  </a:moveTo>
                  <a:lnTo>
                    <a:pt x="4552823" y="8817356"/>
                  </a:lnTo>
                  <a:lnTo>
                    <a:pt x="4552823" y="8842756"/>
                  </a:lnTo>
                  <a:close/>
                  <a:moveTo>
                    <a:pt x="4552823" y="8791956"/>
                  </a:moveTo>
                  <a:lnTo>
                    <a:pt x="4552823" y="8766556"/>
                  </a:lnTo>
                  <a:lnTo>
                    <a:pt x="4552823" y="8791956"/>
                  </a:lnTo>
                  <a:close/>
                  <a:moveTo>
                    <a:pt x="4552823" y="8741156"/>
                  </a:moveTo>
                  <a:lnTo>
                    <a:pt x="4552823" y="8715756"/>
                  </a:lnTo>
                  <a:lnTo>
                    <a:pt x="4552823" y="8741156"/>
                  </a:lnTo>
                  <a:close/>
                  <a:moveTo>
                    <a:pt x="4552823" y="8690356"/>
                  </a:moveTo>
                  <a:lnTo>
                    <a:pt x="4552823" y="8664956"/>
                  </a:lnTo>
                  <a:lnTo>
                    <a:pt x="4552823" y="8690356"/>
                  </a:lnTo>
                  <a:close/>
                  <a:moveTo>
                    <a:pt x="4552823" y="8639556"/>
                  </a:moveTo>
                  <a:lnTo>
                    <a:pt x="4552823" y="8614156"/>
                  </a:lnTo>
                  <a:lnTo>
                    <a:pt x="4552823" y="8639556"/>
                  </a:lnTo>
                  <a:close/>
                  <a:moveTo>
                    <a:pt x="4552823" y="8588756"/>
                  </a:moveTo>
                  <a:lnTo>
                    <a:pt x="4552823" y="8563356"/>
                  </a:lnTo>
                  <a:lnTo>
                    <a:pt x="4552823" y="8588756"/>
                  </a:lnTo>
                  <a:close/>
                  <a:moveTo>
                    <a:pt x="4552823" y="8537956"/>
                  </a:moveTo>
                  <a:lnTo>
                    <a:pt x="4552823" y="8512556"/>
                  </a:lnTo>
                  <a:lnTo>
                    <a:pt x="4552823" y="8537956"/>
                  </a:lnTo>
                  <a:close/>
                  <a:moveTo>
                    <a:pt x="4552823" y="8487156"/>
                  </a:moveTo>
                  <a:lnTo>
                    <a:pt x="4552823" y="8461756"/>
                  </a:lnTo>
                  <a:lnTo>
                    <a:pt x="4552823" y="8487156"/>
                  </a:lnTo>
                  <a:close/>
                  <a:moveTo>
                    <a:pt x="4552823" y="8436356"/>
                  </a:moveTo>
                  <a:lnTo>
                    <a:pt x="4552823" y="8410956"/>
                  </a:lnTo>
                  <a:lnTo>
                    <a:pt x="4552823" y="8436356"/>
                  </a:lnTo>
                  <a:close/>
                  <a:moveTo>
                    <a:pt x="4552823" y="8385556"/>
                  </a:moveTo>
                  <a:lnTo>
                    <a:pt x="4552823" y="8360156"/>
                  </a:lnTo>
                  <a:lnTo>
                    <a:pt x="4552823" y="8385556"/>
                  </a:lnTo>
                  <a:close/>
                  <a:moveTo>
                    <a:pt x="4552823" y="8334756"/>
                  </a:moveTo>
                  <a:lnTo>
                    <a:pt x="4552823" y="8309356"/>
                  </a:lnTo>
                  <a:lnTo>
                    <a:pt x="4552823" y="8334756"/>
                  </a:lnTo>
                  <a:close/>
                  <a:moveTo>
                    <a:pt x="4552823" y="8283956"/>
                  </a:moveTo>
                  <a:lnTo>
                    <a:pt x="4552823" y="8258556"/>
                  </a:lnTo>
                  <a:lnTo>
                    <a:pt x="4552823" y="8283956"/>
                  </a:lnTo>
                  <a:close/>
                  <a:moveTo>
                    <a:pt x="4552823" y="8233156"/>
                  </a:moveTo>
                  <a:lnTo>
                    <a:pt x="4552823" y="8207756"/>
                  </a:lnTo>
                  <a:lnTo>
                    <a:pt x="4552823" y="8233156"/>
                  </a:lnTo>
                  <a:close/>
                  <a:moveTo>
                    <a:pt x="4552823" y="8182356"/>
                  </a:moveTo>
                  <a:lnTo>
                    <a:pt x="4552823" y="8156956"/>
                  </a:lnTo>
                  <a:lnTo>
                    <a:pt x="4552823" y="8182356"/>
                  </a:lnTo>
                  <a:close/>
                  <a:moveTo>
                    <a:pt x="4552823" y="8131556"/>
                  </a:moveTo>
                  <a:lnTo>
                    <a:pt x="4552823" y="8106156"/>
                  </a:lnTo>
                  <a:lnTo>
                    <a:pt x="4552823" y="8131556"/>
                  </a:lnTo>
                  <a:close/>
                  <a:moveTo>
                    <a:pt x="4552823" y="8080756"/>
                  </a:moveTo>
                  <a:lnTo>
                    <a:pt x="4552823" y="8055356"/>
                  </a:lnTo>
                  <a:lnTo>
                    <a:pt x="4552823" y="8080756"/>
                  </a:lnTo>
                  <a:close/>
                  <a:moveTo>
                    <a:pt x="4552823" y="8029956"/>
                  </a:moveTo>
                  <a:lnTo>
                    <a:pt x="4552823" y="8004556"/>
                  </a:lnTo>
                  <a:lnTo>
                    <a:pt x="4552823" y="8029956"/>
                  </a:lnTo>
                  <a:close/>
                  <a:moveTo>
                    <a:pt x="4552823" y="7979156"/>
                  </a:moveTo>
                  <a:lnTo>
                    <a:pt x="4552823" y="7953756"/>
                  </a:lnTo>
                  <a:lnTo>
                    <a:pt x="4552823" y="7979156"/>
                  </a:lnTo>
                  <a:close/>
                  <a:moveTo>
                    <a:pt x="4552823" y="7928356"/>
                  </a:moveTo>
                  <a:lnTo>
                    <a:pt x="4552823" y="7902956"/>
                  </a:lnTo>
                  <a:lnTo>
                    <a:pt x="4552823" y="7928356"/>
                  </a:lnTo>
                  <a:close/>
                  <a:moveTo>
                    <a:pt x="4552823" y="7877556"/>
                  </a:moveTo>
                  <a:lnTo>
                    <a:pt x="4552823" y="7852156"/>
                  </a:lnTo>
                  <a:lnTo>
                    <a:pt x="4552823" y="7877556"/>
                  </a:lnTo>
                  <a:close/>
                  <a:moveTo>
                    <a:pt x="4552823" y="7826756"/>
                  </a:moveTo>
                  <a:lnTo>
                    <a:pt x="4552823" y="7801356"/>
                  </a:lnTo>
                  <a:lnTo>
                    <a:pt x="4552823" y="7826756"/>
                  </a:lnTo>
                  <a:close/>
                  <a:moveTo>
                    <a:pt x="4552823" y="7775956"/>
                  </a:moveTo>
                  <a:lnTo>
                    <a:pt x="4552823" y="7750556"/>
                  </a:lnTo>
                  <a:lnTo>
                    <a:pt x="4552823" y="7775956"/>
                  </a:lnTo>
                  <a:close/>
                  <a:moveTo>
                    <a:pt x="4552823" y="7725156"/>
                  </a:moveTo>
                  <a:lnTo>
                    <a:pt x="4552823" y="7699756"/>
                  </a:lnTo>
                  <a:lnTo>
                    <a:pt x="4552823" y="7725156"/>
                  </a:lnTo>
                  <a:close/>
                  <a:moveTo>
                    <a:pt x="4552823" y="7674356"/>
                  </a:moveTo>
                  <a:lnTo>
                    <a:pt x="4552823" y="7648956"/>
                  </a:lnTo>
                  <a:lnTo>
                    <a:pt x="4552823" y="7674356"/>
                  </a:lnTo>
                  <a:close/>
                  <a:moveTo>
                    <a:pt x="4552823" y="7623556"/>
                  </a:moveTo>
                  <a:lnTo>
                    <a:pt x="4552823" y="7598156"/>
                  </a:lnTo>
                  <a:lnTo>
                    <a:pt x="4552823" y="7623556"/>
                  </a:lnTo>
                  <a:close/>
                  <a:moveTo>
                    <a:pt x="4552823" y="7572756"/>
                  </a:moveTo>
                  <a:lnTo>
                    <a:pt x="4552823" y="7547356"/>
                  </a:lnTo>
                  <a:lnTo>
                    <a:pt x="4552823" y="7572756"/>
                  </a:lnTo>
                  <a:close/>
                  <a:moveTo>
                    <a:pt x="4552823" y="7521956"/>
                  </a:moveTo>
                  <a:lnTo>
                    <a:pt x="4552823" y="7496556"/>
                  </a:lnTo>
                  <a:lnTo>
                    <a:pt x="4552823" y="7521956"/>
                  </a:lnTo>
                  <a:close/>
                  <a:moveTo>
                    <a:pt x="4552823" y="7471156"/>
                  </a:moveTo>
                  <a:lnTo>
                    <a:pt x="4552823" y="7445756"/>
                  </a:lnTo>
                  <a:lnTo>
                    <a:pt x="4552823" y="7471156"/>
                  </a:lnTo>
                  <a:close/>
                  <a:moveTo>
                    <a:pt x="4552823" y="7420356"/>
                  </a:moveTo>
                  <a:lnTo>
                    <a:pt x="4552823" y="7394956"/>
                  </a:lnTo>
                  <a:lnTo>
                    <a:pt x="4552823" y="7420356"/>
                  </a:lnTo>
                  <a:close/>
                  <a:moveTo>
                    <a:pt x="4552823" y="7369556"/>
                  </a:moveTo>
                  <a:lnTo>
                    <a:pt x="4552823" y="7344156"/>
                  </a:lnTo>
                  <a:lnTo>
                    <a:pt x="4552823" y="7369556"/>
                  </a:lnTo>
                  <a:close/>
                  <a:moveTo>
                    <a:pt x="4552823" y="7318756"/>
                  </a:moveTo>
                  <a:lnTo>
                    <a:pt x="4552823" y="7293356"/>
                  </a:lnTo>
                  <a:lnTo>
                    <a:pt x="4552823" y="7318756"/>
                  </a:lnTo>
                  <a:close/>
                  <a:moveTo>
                    <a:pt x="4552823" y="7267956"/>
                  </a:moveTo>
                  <a:lnTo>
                    <a:pt x="4552823" y="7242556"/>
                  </a:lnTo>
                  <a:lnTo>
                    <a:pt x="4552823" y="7267956"/>
                  </a:lnTo>
                  <a:close/>
                  <a:moveTo>
                    <a:pt x="4552823" y="7217156"/>
                  </a:moveTo>
                  <a:lnTo>
                    <a:pt x="4552823" y="7191756"/>
                  </a:lnTo>
                  <a:lnTo>
                    <a:pt x="4552823" y="7217156"/>
                  </a:lnTo>
                  <a:close/>
                  <a:moveTo>
                    <a:pt x="4552823" y="7166356"/>
                  </a:moveTo>
                  <a:lnTo>
                    <a:pt x="4552823" y="7140956"/>
                  </a:lnTo>
                  <a:lnTo>
                    <a:pt x="4552823" y="7166356"/>
                  </a:lnTo>
                  <a:close/>
                  <a:moveTo>
                    <a:pt x="4552823" y="7115556"/>
                  </a:moveTo>
                  <a:lnTo>
                    <a:pt x="4552823" y="7090156"/>
                  </a:lnTo>
                  <a:lnTo>
                    <a:pt x="4552823" y="7115556"/>
                  </a:lnTo>
                  <a:close/>
                  <a:moveTo>
                    <a:pt x="4552823" y="7064756"/>
                  </a:moveTo>
                  <a:lnTo>
                    <a:pt x="4552823" y="7039356"/>
                  </a:lnTo>
                  <a:lnTo>
                    <a:pt x="4552823" y="7064756"/>
                  </a:lnTo>
                  <a:close/>
                  <a:moveTo>
                    <a:pt x="4552823" y="7013956"/>
                  </a:moveTo>
                  <a:lnTo>
                    <a:pt x="4552823" y="6988556"/>
                  </a:lnTo>
                  <a:lnTo>
                    <a:pt x="4552823" y="7013956"/>
                  </a:lnTo>
                  <a:close/>
                  <a:moveTo>
                    <a:pt x="4552823" y="6963156"/>
                  </a:moveTo>
                  <a:lnTo>
                    <a:pt x="4552823" y="6937756"/>
                  </a:lnTo>
                  <a:lnTo>
                    <a:pt x="4552823" y="6963156"/>
                  </a:lnTo>
                  <a:close/>
                  <a:moveTo>
                    <a:pt x="4552823" y="6912356"/>
                  </a:moveTo>
                  <a:lnTo>
                    <a:pt x="4552823" y="6886956"/>
                  </a:lnTo>
                  <a:lnTo>
                    <a:pt x="4552823" y="6912356"/>
                  </a:lnTo>
                  <a:close/>
                  <a:moveTo>
                    <a:pt x="4552823" y="6861556"/>
                  </a:moveTo>
                  <a:lnTo>
                    <a:pt x="4552823" y="6836156"/>
                  </a:lnTo>
                  <a:lnTo>
                    <a:pt x="4552823" y="6861556"/>
                  </a:lnTo>
                  <a:close/>
                  <a:moveTo>
                    <a:pt x="4552823" y="6810756"/>
                  </a:moveTo>
                  <a:lnTo>
                    <a:pt x="4552823" y="6785356"/>
                  </a:lnTo>
                  <a:lnTo>
                    <a:pt x="4552823" y="6810756"/>
                  </a:lnTo>
                  <a:close/>
                  <a:moveTo>
                    <a:pt x="4552823" y="6759956"/>
                  </a:moveTo>
                  <a:lnTo>
                    <a:pt x="4552823" y="6734556"/>
                  </a:lnTo>
                  <a:lnTo>
                    <a:pt x="4552823" y="6759956"/>
                  </a:lnTo>
                  <a:close/>
                  <a:moveTo>
                    <a:pt x="4552823" y="6709156"/>
                  </a:moveTo>
                  <a:lnTo>
                    <a:pt x="4552823" y="6683756"/>
                  </a:lnTo>
                  <a:lnTo>
                    <a:pt x="4552823" y="6709156"/>
                  </a:lnTo>
                  <a:close/>
                  <a:moveTo>
                    <a:pt x="4552823" y="6658356"/>
                  </a:moveTo>
                  <a:lnTo>
                    <a:pt x="4552823" y="6632956"/>
                  </a:lnTo>
                  <a:lnTo>
                    <a:pt x="4552823" y="6658356"/>
                  </a:lnTo>
                  <a:close/>
                  <a:moveTo>
                    <a:pt x="4552823" y="6607556"/>
                  </a:moveTo>
                  <a:lnTo>
                    <a:pt x="4552823" y="6582156"/>
                  </a:lnTo>
                  <a:lnTo>
                    <a:pt x="4552823" y="6607556"/>
                  </a:lnTo>
                  <a:close/>
                  <a:moveTo>
                    <a:pt x="4552823" y="6556756"/>
                  </a:moveTo>
                  <a:lnTo>
                    <a:pt x="4552823" y="6531356"/>
                  </a:lnTo>
                  <a:lnTo>
                    <a:pt x="4552823" y="6556756"/>
                  </a:lnTo>
                  <a:close/>
                  <a:moveTo>
                    <a:pt x="4552823" y="6505956"/>
                  </a:moveTo>
                  <a:lnTo>
                    <a:pt x="4552823" y="6480556"/>
                  </a:lnTo>
                  <a:lnTo>
                    <a:pt x="4552823" y="6505956"/>
                  </a:lnTo>
                  <a:close/>
                  <a:moveTo>
                    <a:pt x="4552823" y="6455156"/>
                  </a:moveTo>
                  <a:lnTo>
                    <a:pt x="4552823" y="6429756"/>
                  </a:lnTo>
                  <a:lnTo>
                    <a:pt x="4552823" y="6455156"/>
                  </a:lnTo>
                  <a:close/>
                  <a:moveTo>
                    <a:pt x="4552823" y="6404356"/>
                  </a:moveTo>
                  <a:lnTo>
                    <a:pt x="4552823" y="6378956"/>
                  </a:lnTo>
                  <a:lnTo>
                    <a:pt x="4552823" y="6404356"/>
                  </a:lnTo>
                  <a:close/>
                  <a:moveTo>
                    <a:pt x="4552823" y="6353556"/>
                  </a:moveTo>
                  <a:lnTo>
                    <a:pt x="4552823" y="6328156"/>
                  </a:lnTo>
                  <a:lnTo>
                    <a:pt x="4552823" y="6353556"/>
                  </a:lnTo>
                  <a:close/>
                  <a:moveTo>
                    <a:pt x="4552823" y="6302756"/>
                  </a:moveTo>
                  <a:lnTo>
                    <a:pt x="4552823" y="6277356"/>
                  </a:lnTo>
                  <a:lnTo>
                    <a:pt x="4552823" y="6302756"/>
                  </a:lnTo>
                  <a:close/>
                  <a:moveTo>
                    <a:pt x="4552823" y="6251956"/>
                  </a:moveTo>
                  <a:lnTo>
                    <a:pt x="4552823" y="6226556"/>
                  </a:lnTo>
                  <a:lnTo>
                    <a:pt x="4552823" y="6251956"/>
                  </a:lnTo>
                  <a:close/>
                  <a:moveTo>
                    <a:pt x="4552823" y="6201156"/>
                  </a:moveTo>
                  <a:lnTo>
                    <a:pt x="4552823" y="6175756"/>
                  </a:lnTo>
                  <a:lnTo>
                    <a:pt x="4552823" y="6201156"/>
                  </a:lnTo>
                  <a:close/>
                  <a:moveTo>
                    <a:pt x="4552823" y="6150356"/>
                  </a:moveTo>
                  <a:lnTo>
                    <a:pt x="4552823" y="6124956"/>
                  </a:lnTo>
                  <a:lnTo>
                    <a:pt x="4552823" y="6150356"/>
                  </a:lnTo>
                  <a:close/>
                  <a:moveTo>
                    <a:pt x="4552823" y="6099556"/>
                  </a:moveTo>
                  <a:lnTo>
                    <a:pt x="4552823" y="6074156"/>
                  </a:lnTo>
                  <a:lnTo>
                    <a:pt x="4552823" y="6099556"/>
                  </a:lnTo>
                  <a:close/>
                  <a:moveTo>
                    <a:pt x="4552823" y="6048756"/>
                  </a:moveTo>
                  <a:lnTo>
                    <a:pt x="4552823" y="6023356"/>
                  </a:lnTo>
                  <a:lnTo>
                    <a:pt x="4552823" y="6048756"/>
                  </a:lnTo>
                  <a:close/>
                  <a:moveTo>
                    <a:pt x="4552823" y="5997956"/>
                  </a:moveTo>
                  <a:lnTo>
                    <a:pt x="4552823" y="5972556"/>
                  </a:lnTo>
                  <a:lnTo>
                    <a:pt x="4552823" y="5997956"/>
                  </a:lnTo>
                  <a:close/>
                  <a:moveTo>
                    <a:pt x="4552823" y="5947156"/>
                  </a:moveTo>
                  <a:lnTo>
                    <a:pt x="4552823" y="5921756"/>
                  </a:lnTo>
                  <a:lnTo>
                    <a:pt x="4552823" y="5947156"/>
                  </a:lnTo>
                  <a:close/>
                  <a:moveTo>
                    <a:pt x="4552823" y="5896356"/>
                  </a:moveTo>
                  <a:lnTo>
                    <a:pt x="4552823" y="5870956"/>
                  </a:lnTo>
                  <a:lnTo>
                    <a:pt x="4552823" y="5896356"/>
                  </a:lnTo>
                  <a:close/>
                  <a:moveTo>
                    <a:pt x="4552823" y="5845556"/>
                  </a:moveTo>
                  <a:lnTo>
                    <a:pt x="4552823" y="5820156"/>
                  </a:lnTo>
                  <a:lnTo>
                    <a:pt x="4552823" y="5845556"/>
                  </a:lnTo>
                  <a:close/>
                  <a:moveTo>
                    <a:pt x="4552823" y="5794756"/>
                  </a:moveTo>
                  <a:lnTo>
                    <a:pt x="4552823" y="5769356"/>
                  </a:lnTo>
                  <a:lnTo>
                    <a:pt x="4552823" y="5794756"/>
                  </a:lnTo>
                  <a:close/>
                  <a:moveTo>
                    <a:pt x="4552823" y="5743956"/>
                  </a:moveTo>
                  <a:lnTo>
                    <a:pt x="4552823" y="5718556"/>
                  </a:lnTo>
                  <a:lnTo>
                    <a:pt x="4552823" y="5743956"/>
                  </a:lnTo>
                  <a:close/>
                  <a:moveTo>
                    <a:pt x="4552823" y="5693156"/>
                  </a:moveTo>
                  <a:lnTo>
                    <a:pt x="4552823" y="5667756"/>
                  </a:lnTo>
                  <a:lnTo>
                    <a:pt x="4552823" y="5693156"/>
                  </a:lnTo>
                  <a:close/>
                  <a:moveTo>
                    <a:pt x="4552823" y="5642356"/>
                  </a:moveTo>
                  <a:lnTo>
                    <a:pt x="4552823" y="5616956"/>
                  </a:lnTo>
                  <a:lnTo>
                    <a:pt x="4552823" y="5642356"/>
                  </a:lnTo>
                  <a:close/>
                  <a:moveTo>
                    <a:pt x="4552823" y="5591556"/>
                  </a:moveTo>
                  <a:lnTo>
                    <a:pt x="4552823" y="5566156"/>
                  </a:lnTo>
                  <a:lnTo>
                    <a:pt x="4552823" y="5591556"/>
                  </a:lnTo>
                  <a:close/>
                  <a:moveTo>
                    <a:pt x="4552823" y="5540756"/>
                  </a:moveTo>
                  <a:lnTo>
                    <a:pt x="4552823" y="5515356"/>
                  </a:lnTo>
                  <a:lnTo>
                    <a:pt x="4552823" y="5540756"/>
                  </a:lnTo>
                  <a:close/>
                  <a:moveTo>
                    <a:pt x="4552823" y="5489956"/>
                  </a:moveTo>
                  <a:lnTo>
                    <a:pt x="4552823" y="5464556"/>
                  </a:lnTo>
                  <a:lnTo>
                    <a:pt x="4552823" y="5489956"/>
                  </a:lnTo>
                  <a:close/>
                  <a:moveTo>
                    <a:pt x="4552823" y="5439156"/>
                  </a:moveTo>
                  <a:lnTo>
                    <a:pt x="4552823" y="5413756"/>
                  </a:lnTo>
                  <a:lnTo>
                    <a:pt x="4552823" y="5439156"/>
                  </a:lnTo>
                  <a:close/>
                  <a:moveTo>
                    <a:pt x="4552823" y="5388356"/>
                  </a:moveTo>
                  <a:lnTo>
                    <a:pt x="4552823" y="5362956"/>
                  </a:lnTo>
                  <a:lnTo>
                    <a:pt x="4552823" y="5388356"/>
                  </a:lnTo>
                  <a:close/>
                  <a:moveTo>
                    <a:pt x="4552823" y="5337556"/>
                  </a:moveTo>
                  <a:lnTo>
                    <a:pt x="4552823" y="5312156"/>
                  </a:lnTo>
                  <a:lnTo>
                    <a:pt x="4552823" y="5337556"/>
                  </a:lnTo>
                  <a:close/>
                  <a:moveTo>
                    <a:pt x="4552823" y="5286756"/>
                  </a:moveTo>
                  <a:lnTo>
                    <a:pt x="4552823" y="5261356"/>
                  </a:lnTo>
                  <a:lnTo>
                    <a:pt x="4552823" y="5286756"/>
                  </a:lnTo>
                  <a:close/>
                  <a:moveTo>
                    <a:pt x="4552823" y="5235956"/>
                  </a:moveTo>
                  <a:lnTo>
                    <a:pt x="4552823" y="5210556"/>
                  </a:lnTo>
                  <a:lnTo>
                    <a:pt x="4552823" y="5235956"/>
                  </a:lnTo>
                  <a:close/>
                  <a:moveTo>
                    <a:pt x="4552823" y="5185156"/>
                  </a:moveTo>
                  <a:lnTo>
                    <a:pt x="4552823" y="5159756"/>
                  </a:lnTo>
                  <a:lnTo>
                    <a:pt x="4552823" y="5185156"/>
                  </a:lnTo>
                  <a:close/>
                  <a:moveTo>
                    <a:pt x="4552823" y="5134356"/>
                  </a:moveTo>
                  <a:lnTo>
                    <a:pt x="4552823" y="5108956"/>
                  </a:lnTo>
                  <a:lnTo>
                    <a:pt x="4552823" y="5134356"/>
                  </a:lnTo>
                  <a:close/>
                  <a:moveTo>
                    <a:pt x="4552823" y="5083556"/>
                  </a:moveTo>
                  <a:lnTo>
                    <a:pt x="4552823" y="5058156"/>
                  </a:lnTo>
                  <a:lnTo>
                    <a:pt x="4552823" y="5083556"/>
                  </a:lnTo>
                  <a:close/>
                  <a:moveTo>
                    <a:pt x="4552823" y="5032756"/>
                  </a:moveTo>
                  <a:lnTo>
                    <a:pt x="4552823" y="5007356"/>
                  </a:lnTo>
                  <a:lnTo>
                    <a:pt x="4552823" y="5032756"/>
                  </a:lnTo>
                  <a:close/>
                  <a:moveTo>
                    <a:pt x="4552823" y="4981956"/>
                  </a:moveTo>
                  <a:lnTo>
                    <a:pt x="4552823" y="4956556"/>
                  </a:lnTo>
                  <a:lnTo>
                    <a:pt x="4552823" y="4981956"/>
                  </a:lnTo>
                  <a:close/>
                  <a:moveTo>
                    <a:pt x="4552823" y="4931156"/>
                  </a:moveTo>
                  <a:lnTo>
                    <a:pt x="4552823" y="4905756"/>
                  </a:lnTo>
                  <a:lnTo>
                    <a:pt x="4552823" y="4931156"/>
                  </a:lnTo>
                  <a:close/>
                  <a:moveTo>
                    <a:pt x="4552823" y="4880356"/>
                  </a:moveTo>
                  <a:lnTo>
                    <a:pt x="4552823" y="4854956"/>
                  </a:lnTo>
                  <a:lnTo>
                    <a:pt x="4552823" y="4880356"/>
                  </a:lnTo>
                  <a:close/>
                  <a:moveTo>
                    <a:pt x="4552823" y="4829556"/>
                  </a:moveTo>
                  <a:lnTo>
                    <a:pt x="4552823" y="4804156"/>
                  </a:lnTo>
                  <a:lnTo>
                    <a:pt x="4552823" y="4829556"/>
                  </a:lnTo>
                  <a:close/>
                  <a:moveTo>
                    <a:pt x="4552823" y="4778756"/>
                  </a:moveTo>
                  <a:lnTo>
                    <a:pt x="4552823" y="4753356"/>
                  </a:lnTo>
                  <a:lnTo>
                    <a:pt x="4552823" y="4778756"/>
                  </a:lnTo>
                  <a:close/>
                  <a:moveTo>
                    <a:pt x="4552823" y="4727956"/>
                  </a:moveTo>
                  <a:lnTo>
                    <a:pt x="4552823" y="4702556"/>
                  </a:lnTo>
                  <a:lnTo>
                    <a:pt x="4552823" y="4727956"/>
                  </a:lnTo>
                  <a:close/>
                  <a:moveTo>
                    <a:pt x="4552823" y="4677156"/>
                  </a:moveTo>
                  <a:lnTo>
                    <a:pt x="4552823" y="4651756"/>
                  </a:lnTo>
                  <a:lnTo>
                    <a:pt x="4552823" y="4677156"/>
                  </a:lnTo>
                  <a:close/>
                  <a:moveTo>
                    <a:pt x="4552823" y="4626356"/>
                  </a:moveTo>
                  <a:lnTo>
                    <a:pt x="4552823" y="4600956"/>
                  </a:lnTo>
                  <a:lnTo>
                    <a:pt x="4552823" y="4626356"/>
                  </a:lnTo>
                  <a:close/>
                  <a:moveTo>
                    <a:pt x="4552823" y="4575556"/>
                  </a:moveTo>
                  <a:lnTo>
                    <a:pt x="4552823" y="4550156"/>
                  </a:lnTo>
                  <a:lnTo>
                    <a:pt x="4552823" y="4575556"/>
                  </a:lnTo>
                  <a:close/>
                  <a:moveTo>
                    <a:pt x="4552823" y="4524756"/>
                  </a:moveTo>
                  <a:lnTo>
                    <a:pt x="4552823" y="4499356"/>
                  </a:lnTo>
                  <a:lnTo>
                    <a:pt x="4552823" y="4524756"/>
                  </a:lnTo>
                  <a:close/>
                  <a:moveTo>
                    <a:pt x="4552823" y="4473956"/>
                  </a:moveTo>
                  <a:lnTo>
                    <a:pt x="4552823" y="4448556"/>
                  </a:lnTo>
                  <a:lnTo>
                    <a:pt x="4552823" y="4473956"/>
                  </a:lnTo>
                  <a:close/>
                  <a:moveTo>
                    <a:pt x="4552823" y="4423156"/>
                  </a:moveTo>
                  <a:lnTo>
                    <a:pt x="4552823" y="4397756"/>
                  </a:lnTo>
                  <a:lnTo>
                    <a:pt x="4552823" y="4423156"/>
                  </a:lnTo>
                  <a:close/>
                  <a:moveTo>
                    <a:pt x="4552823" y="4372356"/>
                  </a:moveTo>
                  <a:lnTo>
                    <a:pt x="4552823" y="4346956"/>
                  </a:lnTo>
                  <a:lnTo>
                    <a:pt x="4552823" y="4372356"/>
                  </a:lnTo>
                  <a:close/>
                  <a:moveTo>
                    <a:pt x="4552823" y="4321556"/>
                  </a:moveTo>
                  <a:lnTo>
                    <a:pt x="4552823" y="4296156"/>
                  </a:lnTo>
                  <a:lnTo>
                    <a:pt x="4552823" y="4321556"/>
                  </a:lnTo>
                  <a:close/>
                  <a:moveTo>
                    <a:pt x="4552823" y="4270756"/>
                  </a:moveTo>
                  <a:lnTo>
                    <a:pt x="4552823" y="4245356"/>
                  </a:lnTo>
                  <a:lnTo>
                    <a:pt x="4552823" y="4270756"/>
                  </a:lnTo>
                  <a:close/>
                  <a:moveTo>
                    <a:pt x="4552823" y="4219956"/>
                  </a:moveTo>
                  <a:lnTo>
                    <a:pt x="4552823" y="4194556"/>
                  </a:lnTo>
                  <a:lnTo>
                    <a:pt x="4552823" y="4219956"/>
                  </a:lnTo>
                  <a:close/>
                  <a:moveTo>
                    <a:pt x="4552823" y="4169156"/>
                  </a:moveTo>
                  <a:lnTo>
                    <a:pt x="4552823" y="4143756"/>
                  </a:lnTo>
                  <a:lnTo>
                    <a:pt x="4552823" y="4169156"/>
                  </a:lnTo>
                  <a:close/>
                  <a:moveTo>
                    <a:pt x="4552823" y="4118356"/>
                  </a:moveTo>
                  <a:lnTo>
                    <a:pt x="4552823" y="4092956"/>
                  </a:lnTo>
                  <a:lnTo>
                    <a:pt x="4552823" y="4118356"/>
                  </a:lnTo>
                  <a:close/>
                  <a:moveTo>
                    <a:pt x="4552823" y="4067556"/>
                  </a:moveTo>
                  <a:lnTo>
                    <a:pt x="4552823" y="4042156"/>
                  </a:lnTo>
                  <a:lnTo>
                    <a:pt x="4552823" y="4067556"/>
                  </a:lnTo>
                  <a:close/>
                  <a:moveTo>
                    <a:pt x="4552823" y="4016756"/>
                  </a:moveTo>
                  <a:lnTo>
                    <a:pt x="4552823" y="3991356"/>
                  </a:lnTo>
                  <a:lnTo>
                    <a:pt x="4552823" y="4016756"/>
                  </a:lnTo>
                  <a:close/>
                  <a:moveTo>
                    <a:pt x="4552823" y="3965956"/>
                  </a:moveTo>
                  <a:lnTo>
                    <a:pt x="4552823" y="3940556"/>
                  </a:lnTo>
                  <a:lnTo>
                    <a:pt x="4552823" y="3965956"/>
                  </a:lnTo>
                  <a:close/>
                  <a:moveTo>
                    <a:pt x="4552823" y="3915156"/>
                  </a:moveTo>
                  <a:lnTo>
                    <a:pt x="4552823" y="3889756"/>
                  </a:lnTo>
                  <a:lnTo>
                    <a:pt x="4552823" y="3915156"/>
                  </a:lnTo>
                  <a:close/>
                  <a:moveTo>
                    <a:pt x="4552823" y="3864356"/>
                  </a:moveTo>
                  <a:lnTo>
                    <a:pt x="4552823" y="3838956"/>
                  </a:lnTo>
                  <a:lnTo>
                    <a:pt x="4552823" y="3864356"/>
                  </a:lnTo>
                  <a:close/>
                  <a:moveTo>
                    <a:pt x="4552823" y="3813556"/>
                  </a:moveTo>
                  <a:lnTo>
                    <a:pt x="4552823" y="3788156"/>
                  </a:lnTo>
                  <a:lnTo>
                    <a:pt x="4552823" y="3813556"/>
                  </a:lnTo>
                  <a:close/>
                  <a:moveTo>
                    <a:pt x="4552823" y="3762756"/>
                  </a:moveTo>
                  <a:lnTo>
                    <a:pt x="4552823" y="3737356"/>
                  </a:lnTo>
                  <a:lnTo>
                    <a:pt x="4552823" y="3762756"/>
                  </a:lnTo>
                  <a:close/>
                  <a:moveTo>
                    <a:pt x="4552823" y="3711956"/>
                  </a:moveTo>
                  <a:lnTo>
                    <a:pt x="4552823" y="3686556"/>
                  </a:lnTo>
                  <a:lnTo>
                    <a:pt x="4552823" y="3711956"/>
                  </a:lnTo>
                  <a:close/>
                  <a:moveTo>
                    <a:pt x="4552823" y="3661156"/>
                  </a:moveTo>
                  <a:lnTo>
                    <a:pt x="4552823" y="3635756"/>
                  </a:lnTo>
                  <a:lnTo>
                    <a:pt x="4552823" y="3661156"/>
                  </a:lnTo>
                  <a:close/>
                  <a:moveTo>
                    <a:pt x="4552823" y="3610356"/>
                  </a:moveTo>
                  <a:lnTo>
                    <a:pt x="4552823" y="3584956"/>
                  </a:lnTo>
                  <a:lnTo>
                    <a:pt x="4552823" y="3610356"/>
                  </a:lnTo>
                  <a:close/>
                  <a:moveTo>
                    <a:pt x="4552823" y="3559556"/>
                  </a:moveTo>
                  <a:lnTo>
                    <a:pt x="4552823" y="3534156"/>
                  </a:lnTo>
                  <a:lnTo>
                    <a:pt x="4552823" y="3559556"/>
                  </a:lnTo>
                  <a:close/>
                  <a:moveTo>
                    <a:pt x="4552823" y="3508756"/>
                  </a:moveTo>
                  <a:lnTo>
                    <a:pt x="4552823" y="3483356"/>
                  </a:lnTo>
                  <a:lnTo>
                    <a:pt x="4552823" y="3508756"/>
                  </a:lnTo>
                  <a:close/>
                  <a:moveTo>
                    <a:pt x="4552823" y="3457956"/>
                  </a:moveTo>
                  <a:lnTo>
                    <a:pt x="4552823" y="3432556"/>
                  </a:lnTo>
                  <a:lnTo>
                    <a:pt x="4552823" y="3457956"/>
                  </a:lnTo>
                  <a:close/>
                  <a:moveTo>
                    <a:pt x="4552823" y="3407156"/>
                  </a:moveTo>
                  <a:lnTo>
                    <a:pt x="4552823" y="3381756"/>
                  </a:lnTo>
                  <a:lnTo>
                    <a:pt x="4552823" y="3407156"/>
                  </a:lnTo>
                  <a:close/>
                  <a:moveTo>
                    <a:pt x="4552823" y="3356356"/>
                  </a:moveTo>
                  <a:lnTo>
                    <a:pt x="4552823" y="3330956"/>
                  </a:lnTo>
                  <a:lnTo>
                    <a:pt x="4552823" y="3356356"/>
                  </a:lnTo>
                  <a:close/>
                  <a:moveTo>
                    <a:pt x="4552823" y="3305556"/>
                  </a:moveTo>
                  <a:lnTo>
                    <a:pt x="4552823" y="3280156"/>
                  </a:lnTo>
                  <a:lnTo>
                    <a:pt x="4552823" y="3305556"/>
                  </a:lnTo>
                  <a:close/>
                  <a:moveTo>
                    <a:pt x="4552823" y="3254756"/>
                  </a:moveTo>
                  <a:lnTo>
                    <a:pt x="4552823" y="3229356"/>
                  </a:lnTo>
                  <a:lnTo>
                    <a:pt x="4552823" y="3254756"/>
                  </a:lnTo>
                  <a:close/>
                  <a:moveTo>
                    <a:pt x="4552823" y="3203956"/>
                  </a:moveTo>
                  <a:lnTo>
                    <a:pt x="4552823" y="3178556"/>
                  </a:lnTo>
                  <a:lnTo>
                    <a:pt x="4552823" y="3203956"/>
                  </a:lnTo>
                  <a:close/>
                  <a:moveTo>
                    <a:pt x="4552823" y="3153156"/>
                  </a:moveTo>
                  <a:lnTo>
                    <a:pt x="4552823" y="3127756"/>
                  </a:lnTo>
                  <a:lnTo>
                    <a:pt x="4552823" y="3153156"/>
                  </a:lnTo>
                  <a:close/>
                  <a:moveTo>
                    <a:pt x="4552823" y="3102356"/>
                  </a:moveTo>
                  <a:lnTo>
                    <a:pt x="4552823" y="3076956"/>
                  </a:lnTo>
                  <a:lnTo>
                    <a:pt x="4552823" y="3102356"/>
                  </a:lnTo>
                  <a:close/>
                  <a:moveTo>
                    <a:pt x="4552823" y="3051556"/>
                  </a:moveTo>
                  <a:lnTo>
                    <a:pt x="4552823" y="3026156"/>
                  </a:lnTo>
                  <a:lnTo>
                    <a:pt x="4552823" y="3051556"/>
                  </a:lnTo>
                  <a:close/>
                  <a:moveTo>
                    <a:pt x="4552823" y="3000756"/>
                  </a:moveTo>
                  <a:lnTo>
                    <a:pt x="4552823" y="2975356"/>
                  </a:lnTo>
                  <a:lnTo>
                    <a:pt x="4552823" y="3000756"/>
                  </a:lnTo>
                  <a:close/>
                  <a:moveTo>
                    <a:pt x="4552823" y="2949956"/>
                  </a:moveTo>
                  <a:lnTo>
                    <a:pt x="4552823" y="2924556"/>
                  </a:lnTo>
                  <a:lnTo>
                    <a:pt x="4552823" y="2949956"/>
                  </a:lnTo>
                  <a:close/>
                  <a:moveTo>
                    <a:pt x="4552823" y="2899156"/>
                  </a:moveTo>
                  <a:lnTo>
                    <a:pt x="4552823" y="2873756"/>
                  </a:lnTo>
                  <a:lnTo>
                    <a:pt x="4552823" y="2899156"/>
                  </a:lnTo>
                  <a:close/>
                  <a:moveTo>
                    <a:pt x="4552823" y="2848356"/>
                  </a:moveTo>
                  <a:lnTo>
                    <a:pt x="4552823" y="2822956"/>
                  </a:lnTo>
                  <a:lnTo>
                    <a:pt x="4552823" y="2848356"/>
                  </a:lnTo>
                  <a:close/>
                  <a:moveTo>
                    <a:pt x="4552823" y="2797556"/>
                  </a:moveTo>
                  <a:lnTo>
                    <a:pt x="4552823" y="2772156"/>
                  </a:lnTo>
                  <a:lnTo>
                    <a:pt x="4552823" y="2797556"/>
                  </a:lnTo>
                  <a:close/>
                  <a:moveTo>
                    <a:pt x="4552823" y="2746756"/>
                  </a:moveTo>
                  <a:lnTo>
                    <a:pt x="4552823" y="2721356"/>
                  </a:lnTo>
                  <a:lnTo>
                    <a:pt x="4552823" y="2746756"/>
                  </a:lnTo>
                  <a:close/>
                  <a:moveTo>
                    <a:pt x="4552823" y="2695956"/>
                  </a:moveTo>
                  <a:lnTo>
                    <a:pt x="4552823" y="2670556"/>
                  </a:lnTo>
                  <a:lnTo>
                    <a:pt x="4552823" y="2695956"/>
                  </a:lnTo>
                  <a:close/>
                  <a:moveTo>
                    <a:pt x="4552823" y="2645156"/>
                  </a:moveTo>
                  <a:lnTo>
                    <a:pt x="4552823" y="2619756"/>
                  </a:lnTo>
                  <a:lnTo>
                    <a:pt x="4552823" y="2645156"/>
                  </a:lnTo>
                  <a:close/>
                  <a:moveTo>
                    <a:pt x="4552823" y="2594356"/>
                  </a:moveTo>
                  <a:lnTo>
                    <a:pt x="4552823" y="2568956"/>
                  </a:lnTo>
                  <a:lnTo>
                    <a:pt x="4552823" y="2594356"/>
                  </a:lnTo>
                  <a:close/>
                  <a:moveTo>
                    <a:pt x="4552823" y="2543556"/>
                  </a:moveTo>
                  <a:lnTo>
                    <a:pt x="4552823" y="2518156"/>
                  </a:lnTo>
                  <a:lnTo>
                    <a:pt x="4552823" y="2543556"/>
                  </a:lnTo>
                  <a:close/>
                  <a:moveTo>
                    <a:pt x="4552823" y="2492756"/>
                  </a:moveTo>
                  <a:lnTo>
                    <a:pt x="4552823" y="2467356"/>
                  </a:lnTo>
                  <a:lnTo>
                    <a:pt x="4552823" y="2492756"/>
                  </a:lnTo>
                  <a:close/>
                  <a:moveTo>
                    <a:pt x="4552823" y="2441956"/>
                  </a:moveTo>
                  <a:lnTo>
                    <a:pt x="4552823" y="2416556"/>
                  </a:lnTo>
                  <a:lnTo>
                    <a:pt x="4552823" y="2441956"/>
                  </a:lnTo>
                  <a:close/>
                  <a:moveTo>
                    <a:pt x="4552823" y="2391156"/>
                  </a:moveTo>
                  <a:lnTo>
                    <a:pt x="4552823" y="2365756"/>
                  </a:lnTo>
                  <a:lnTo>
                    <a:pt x="4552823" y="2391156"/>
                  </a:lnTo>
                  <a:close/>
                  <a:moveTo>
                    <a:pt x="4552823" y="2340356"/>
                  </a:moveTo>
                  <a:lnTo>
                    <a:pt x="4552823" y="2314956"/>
                  </a:lnTo>
                  <a:lnTo>
                    <a:pt x="4552823" y="2340356"/>
                  </a:lnTo>
                  <a:close/>
                  <a:moveTo>
                    <a:pt x="4552823" y="2289556"/>
                  </a:moveTo>
                  <a:lnTo>
                    <a:pt x="4552823" y="2264156"/>
                  </a:lnTo>
                  <a:lnTo>
                    <a:pt x="4552823" y="2289556"/>
                  </a:lnTo>
                  <a:close/>
                  <a:moveTo>
                    <a:pt x="4552823" y="2238756"/>
                  </a:moveTo>
                  <a:lnTo>
                    <a:pt x="4552823" y="2213356"/>
                  </a:lnTo>
                  <a:lnTo>
                    <a:pt x="4552823" y="2238756"/>
                  </a:lnTo>
                  <a:close/>
                  <a:moveTo>
                    <a:pt x="4552823" y="2187956"/>
                  </a:moveTo>
                  <a:lnTo>
                    <a:pt x="4552823" y="2162556"/>
                  </a:lnTo>
                  <a:lnTo>
                    <a:pt x="4552823" y="2187956"/>
                  </a:lnTo>
                  <a:close/>
                  <a:moveTo>
                    <a:pt x="4552823" y="2137156"/>
                  </a:moveTo>
                  <a:lnTo>
                    <a:pt x="4552823" y="2111756"/>
                  </a:lnTo>
                  <a:lnTo>
                    <a:pt x="4552823" y="2137156"/>
                  </a:lnTo>
                  <a:close/>
                  <a:moveTo>
                    <a:pt x="4552823" y="2086356"/>
                  </a:moveTo>
                  <a:lnTo>
                    <a:pt x="4552823" y="2060956"/>
                  </a:lnTo>
                  <a:lnTo>
                    <a:pt x="4552823" y="2086356"/>
                  </a:lnTo>
                  <a:close/>
                  <a:moveTo>
                    <a:pt x="4552823" y="2035556"/>
                  </a:moveTo>
                  <a:lnTo>
                    <a:pt x="4552823" y="2010156"/>
                  </a:lnTo>
                  <a:lnTo>
                    <a:pt x="4552823" y="2035556"/>
                  </a:lnTo>
                  <a:close/>
                  <a:moveTo>
                    <a:pt x="4552823" y="1984756"/>
                  </a:moveTo>
                  <a:lnTo>
                    <a:pt x="4552823" y="1959356"/>
                  </a:lnTo>
                  <a:lnTo>
                    <a:pt x="4552823" y="1984756"/>
                  </a:lnTo>
                  <a:close/>
                  <a:moveTo>
                    <a:pt x="4552823" y="1933956"/>
                  </a:moveTo>
                  <a:lnTo>
                    <a:pt x="4552823" y="1908556"/>
                  </a:lnTo>
                  <a:lnTo>
                    <a:pt x="4552823" y="1933956"/>
                  </a:lnTo>
                  <a:close/>
                  <a:moveTo>
                    <a:pt x="4552823" y="1883156"/>
                  </a:moveTo>
                  <a:lnTo>
                    <a:pt x="4552823" y="1857756"/>
                  </a:lnTo>
                  <a:lnTo>
                    <a:pt x="4552823" y="1883156"/>
                  </a:lnTo>
                  <a:close/>
                  <a:moveTo>
                    <a:pt x="4552823" y="1832356"/>
                  </a:moveTo>
                  <a:lnTo>
                    <a:pt x="4552823" y="1806956"/>
                  </a:lnTo>
                  <a:lnTo>
                    <a:pt x="4552823" y="1832356"/>
                  </a:lnTo>
                  <a:close/>
                  <a:moveTo>
                    <a:pt x="4552823" y="1781556"/>
                  </a:moveTo>
                  <a:lnTo>
                    <a:pt x="4552823" y="1756156"/>
                  </a:lnTo>
                  <a:lnTo>
                    <a:pt x="4552823" y="1781556"/>
                  </a:lnTo>
                  <a:close/>
                  <a:moveTo>
                    <a:pt x="4552823" y="1730756"/>
                  </a:moveTo>
                  <a:lnTo>
                    <a:pt x="4552823" y="1705356"/>
                  </a:lnTo>
                  <a:lnTo>
                    <a:pt x="4552823" y="1730756"/>
                  </a:lnTo>
                  <a:close/>
                  <a:moveTo>
                    <a:pt x="4552823" y="1679956"/>
                  </a:moveTo>
                  <a:lnTo>
                    <a:pt x="4552823" y="1654556"/>
                  </a:lnTo>
                  <a:lnTo>
                    <a:pt x="4552823" y="1679956"/>
                  </a:lnTo>
                  <a:close/>
                  <a:moveTo>
                    <a:pt x="4552823" y="1629156"/>
                  </a:moveTo>
                  <a:lnTo>
                    <a:pt x="4552823" y="1603756"/>
                  </a:lnTo>
                  <a:lnTo>
                    <a:pt x="4552823" y="1629156"/>
                  </a:lnTo>
                  <a:close/>
                  <a:moveTo>
                    <a:pt x="4552823" y="1578356"/>
                  </a:moveTo>
                  <a:lnTo>
                    <a:pt x="4552823" y="1552956"/>
                  </a:lnTo>
                  <a:lnTo>
                    <a:pt x="4552823" y="1578356"/>
                  </a:lnTo>
                  <a:close/>
                  <a:moveTo>
                    <a:pt x="4552823" y="1527556"/>
                  </a:moveTo>
                  <a:lnTo>
                    <a:pt x="4552823" y="1502156"/>
                  </a:lnTo>
                  <a:lnTo>
                    <a:pt x="4552823" y="1527556"/>
                  </a:lnTo>
                  <a:close/>
                  <a:moveTo>
                    <a:pt x="4552823" y="1476756"/>
                  </a:moveTo>
                  <a:lnTo>
                    <a:pt x="4552823" y="1451356"/>
                  </a:lnTo>
                  <a:lnTo>
                    <a:pt x="4552823" y="1476756"/>
                  </a:lnTo>
                  <a:close/>
                  <a:moveTo>
                    <a:pt x="4552823" y="1425956"/>
                  </a:moveTo>
                  <a:lnTo>
                    <a:pt x="4552823" y="1400556"/>
                  </a:lnTo>
                  <a:lnTo>
                    <a:pt x="4552823" y="1425956"/>
                  </a:lnTo>
                  <a:close/>
                  <a:moveTo>
                    <a:pt x="4552823" y="1375156"/>
                  </a:moveTo>
                  <a:lnTo>
                    <a:pt x="4552823" y="1349756"/>
                  </a:lnTo>
                  <a:lnTo>
                    <a:pt x="4552823" y="1375156"/>
                  </a:lnTo>
                  <a:close/>
                  <a:moveTo>
                    <a:pt x="4552823" y="1324356"/>
                  </a:moveTo>
                  <a:lnTo>
                    <a:pt x="4552823" y="1298956"/>
                  </a:lnTo>
                  <a:lnTo>
                    <a:pt x="4552823" y="1324356"/>
                  </a:lnTo>
                  <a:close/>
                  <a:moveTo>
                    <a:pt x="4552823" y="1273556"/>
                  </a:moveTo>
                  <a:lnTo>
                    <a:pt x="4552823" y="1248156"/>
                  </a:lnTo>
                  <a:lnTo>
                    <a:pt x="4552823" y="1273556"/>
                  </a:lnTo>
                  <a:close/>
                  <a:moveTo>
                    <a:pt x="4552823" y="1222756"/>
                  </a:moveTo>
                  <a:lnTo>
                    <a:pt x="4552823" y="1197356"/>
                  </a:lnTo>
                  <a:lnTo>
                    <a:pt x="4552823" y="1222756"/>
                  </a:lnTo>
                  <a:close/>
                  <a:moveTo>
                    <a:pt x="4552823" y="1171956"/>
                  </a:moveTo>
                  <a:lnTo>
                    <a:pt x="4552823" y="1146556"/>
                  </a:lnTo>
                  <a:lnTo>
                    <a:pt x="4552823" y="1171956"/>
                  </a:lnTo>
                  <a:close/>
                  <a:moveTo>
                    <a:pt x="4552823" y="1121156"/>
                  </a:moveTo>
                  <a:lnTo>
                    <a:pt x="4552823" y="1095756"/>
                  </a:lnTo>
                  <a:lnTo>
                    <a:pt x="4552823" y="1121156"/>
                  </a:lnTo>
                  <a:close/>
                  <a:moveTo>
                    <a:pt x="4552823" y="1070356"/>
                  </a:moveTo>
                  <a:lnTo>
                    <a:pt x="4552823" y="1044956"/>
                  </a:lnTo>
                  <a:lnTo>
                    <a:pt x="4552823" y="1070356"/>
                  </a:lnTo>
                  <a:close/>
                  <a:moveTo>
                    <a:pt x="4552823" y="1019556"/>
                  </a:moveTo>
                  <a:lnTo>
                    <a:pt x="4552823" y="994156"/>
                  </a:lnTo>
                  <a:lnTo>
                    <a:pt x="4552823" y="1019556"/>
                  </a:lnTo>
                  <a:close/>
                  <a:moveTo>
                    <a:pt x="4552823" y="968756"/>
                  </a:moveTo>
                  <a:lnTo>
                    <a:pt x="4552823" y="943356"/>
                  </a:lnTo>
                  <a:lnTo>
                    <a:pt x="4552823" y="968756"/>
                  </a:lnTo>
                  <a:close/>
                  <a:moveTo>
                    <a:pt x="4552823" y="917956"/>
                  </a:moveTo>
                  <a:lnTo>
                    <a:pt x="4552823" y="892556"/>
                  </a:lnTo>
                  <a:lnTo>
                    <a:pt x="4552823" y="917956"/>
                  </a:lnTo>
                  <a:close/>
                  <a:moveTo>
                    <a:pt x="4552823" y="867156"/>
                  </a:moveTo>
                  <a:lnTo>
                    <a:pt x="4552823" y="841756"/>
                  </a:lnTo>
                  <a:lnTo>
                    <a:pt x="4552823" y="867156"/>
                  </a:lnTo>
                  <a:close/>
                  <a:moveTo>
                    <a:pt x="4552823" y="816356"/>
                  </a:moveTo>
                  <a:lnTo>
                    <a:pt x="4552823" y="790956"/>
                  </a:lnTo>
                  <a:lnTo>
                    <a:pt x="4552823" y="816356"/>
                  </a:lnTo>
                  <a:close/>
                  <a:moveTo>
                    <a:pt x="4552823" y="765556"/>
                  </a:moveTo>
                  <a:lnTo>
                    <a:pt x="4552823" y="740156"/>
                  </a:lnTo>
                  <a:lnTo>
                    <a:pt x="4552823" y="765556"/>
                  </a:lnTo>
                  <a:close/>
                  <a:moveTo>
                    <a:pt x="4552823" y="714756"/>
                  </a:moveTo>
                  <a:lnTo>
                    <a:pt x="4552823" y="689356"/>
                  </a:lnTo>
                  <a:lnTo>
                    <a:pt x="4552823" y="714756"/>
                  </a:lnTo>
                  <a:close/>
                  <a:moveTo>
                    <a:pt x="4552823" y="663956"/>
                  </a:moveTo>
                  <a:lnTo>
                    <a:pt x="4552823" y="638556"/>
                  </a:lnTo>
                  <a:lnTo>
                    <a:pt x="4552823" y="663956"/>
                  </a:lnTo>
                  <a:close/>
                  <a:moveTo>
                    <a:pt x="4552823" y="613156"/>
                  </a:moveTo>
                  <a:lnTo>
                    <a:pt x="4552823" y="587756"/>
                  </a:lnTo>
                  <a:lnTo>
                    <a:pt x="4552823" y="613156"/>
                  </a:lnTo>
                  <a:close/>
                  <a:moveTo>
                    <a:pt x="4552823" y="562356"/>
                  </a:moveTo>
                  <a:lnTo>
                    <a:pt x="4552823" y="536956"/>
                  </a:lnTo>
                  <a:lnTo>
                    <a:pt x="4552823" y="562356"/>
                  </a:lnTo>
                  <a:close/>
                  <a:moveTo>
                    <a:pt x="4552823" y="511556"/>
                  </a:moveTo>
                  <a:lnTo>
                    <a:pt x="4552823" y="486156"/>
                  </a:lnTo>
                  <a:lnTo>
                    <a:pt x="4552823" y="511556"/>
                  </a:lnTo>
                  <a:close/>
                  <a:moveTo>
                    <a:pt x="4552823" y="460756"/>
                  </a:moveTo>
                  <a:lnTo>
                    <a:pt x="4552823" y="435356"/>
                  </a:lnTo>
                  <a:lnTo>
                    <a:pt x="4552823" y="460756"/>
                  </a:lnTo>
                  <a:close/>
                  <a:moveTo>
                    <a:pt x="4552823" y="409956"/>
                  </a:moveTo>
                  <a:lnTo>
                    <a:pt x="4552823" y="384556"/>
                  </a:lnTo>
                  <a:lnTo>
                    <a:pt x="4552823" y="409956"/>
                  </a:lnTo>
                  <a:close/>
                  <a:moveTo>
                    <a:pt x="4552823" y="359156"/>
                  </a:moveTo>
                  <a:lnTo>
                    <a:pt x="4552823" y="333756"/>
                  </a:lnTo>
                  <a:lnTo>
                    <a:pt x="4552823" y="359156"/>
                  </a:lnTo>
                  <a:close/>
                  <a:moveTo>
                    <a:pt x="4552823" y="308356"/>
                  </a:moveTo>
                  <a:lnTo>
                    <a:pt x="4552823" y="282956"/>
                  </a:lnTo>
                  <a:lnTo>
                    <a:pt x="4552823" y="308356"/>
                  </a:lnTo>
                  <a:close/>
                  <a:moveTo>
                    <a:pt x="4552823" y="257556"/>
                  </a:moveTo>
                  <a:lnTo>
                    <a:pt x="4552823" y="232156"/>
                  </a:lnTo>
                  <a:lnTo>
                    <a:pt x="4552823" y="257556"/>
                  </a:lnTo>
                  <a:close/>
                  <a:moveTo>
                    <a:pt x="4552823" y="206756"/>
                  </a:moveTo>
                  <a:lnTo>
                    <a:pt x="4552823" y="181356"/>
                  </a:lnTo>
                  <a:lnTo>
                    <a:pt x="4552823" y="206756"/>
                  </a:lnTo>
                  <a:close/>
                  <a:moveTo>
                    <a:pt x="4552823" y="155956"/>
                  </a:moveTo>
                  <a:lnTo>
                    <a:pt x="4552823" y="130556"/>
                  </a:lnTo>
                  <a:lnTo>
                    <a:pt x="4552823" y="155956"/>
                  </a:lnTo>
                  <a:close/>
                  <a:moveTo>
                    <a:pt x="4552823" y="105156"/>
                  </a:moveTo>
                  <a:lnTo>
                    <a:pt x="4552823" y="79756"/>
                  </a:lnTo>
                  <a:lnTo>
                    <a:pt x="4552823" y="105156"/>
                  </a:lnTo>
                  <a:close/>
                  <a:moveTo>
                    <a:pt x="4552823" y="54356"/>
                  </a:moveTo>
                  <a:lnTo>
                    <a:pt x="4552823" y="28956"/>
                  </a:lnTo>
                  <a:lnTo>
                    <a:pt x="4552823" y="54356"/>
                  </a:lnTo>
                  <a:close/>
                  <a:moveTo>
                    <a:pt x="4540123" y="0"/>
                  </a:moveTo>
                  <a:lnTo>
                    <a:pt x="4565523" y="0"/>
                  </a:lnTo>
                  <a:lnTo>
                    <a:pt x="4565523" y="25400"/>
                  </a:lnTo>
                  <a:lnTo>
                    <a:pt x="4540123" y="25400"/>
                  </a:lnTo>
                  <a:close/>
                </a:path>
              </a:pathLst>
            </a:custGeom>
            <a:solidFill>
              <a:srgbClr val="100F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74075" y="2320275"/>
            <a:ext cx="8009250" cy="6827250"/>
            <a:chOff x="0" y="0"/>
            <a:chExt cx="10679000" cy="910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4527423" y="0"/>
              <a:ext cx="15206472" cy="9128379"/>
            </a:xfrm>
            <a:custGeom>
              <a:avLst/>
              <a:gdLst/>
              <a:ahLst/>
              <a:cxnLst/>
              <a:rect r="r" b="b" t="t" l="l"/>
              <a:pathLst>
                <a:path h="9128379" w="15206472">
                  <a:moveTo>
                    <a:pt x="4590923" y="0"/>
                  </a:moveTo>
                  <a:lnTo>
                    <a:pt x="4616323" y="0"/>
                  </a:lnTo>
                  <a:lnTo>
                    <a:pt x="4616323" y="25400"/>
                  </a:lnTo>
                  <a:lnTo>
                    <a:pt x="4590923" y="25400"/>
                  </a:lnTo>
                  <a:close/>
                  <a:moveTo>
                    <a:pt x="4641723" y="0"/>
                  </a:moveTo>
                  <a:lnTo>
                    <a:pt x="4667123" y="0"/>
                  </a:lnTo>
                  <a:lnTo>
                    <a:pt x="4667123" y="25400"/>
                  </a:lnTo>
                  <a:lnTo>
                    <a:pt x="4641723" y="25400"/>
                  </a:lnTo>
                  <a:close/>
                  <a:moveTo>
                    <a:pt x="4692523" y="25400"/>
                  </a:moveTo>
                  <a:lnTo>
                    <a:pt x="4717923" y="25400"/>
                  </a:lnTo>
                  <a:lnTo>
                    <a:pt x="4692523" y="25400"/>
                  </a:lnTo>
                  <a:close/>
                  <a:moveTo>
                    <a:pt x="4743323" y="25400"/>
                  </a:moveTo>
                  <a:lnTo>
                    <a:pt x="4768723" y="25400"/>
                  </a:lnTo>
                  <a:lnTo>
                    <a:pt x="4743323" y="25400"/>
                  </a:lnTo>
                  <a:close/>
                  <a:moveTo>
                    <a:pt x="4794123" y="25400"/>
                  </a:moveTo>
                  <a:lnTo>
                    <a:pt x="4819523" y="25400"/>
                  </a:lnTo>
                  <a:lnTo>
                    <a:pt x="4794123" y="25400"/>
                  </a:lnTo>
                  <a:close/>
                  <a:moveTo>
                    <a:pt x="4844923" y="25400"/>
                  </a:moveTo>
                  <a:lnTo>
                    <a:pt x="4870323" y="25400"/>
                  </a:lnTo>
                  <a:lnTo>
                    <a:pt x="4844923" y="25400"/>
                  </a:lnTo>
                  <a:close/>
                  <a:moveTo>
                    <a:pt x="4895723" y="25400"/>
                  </a:moveTo>
                  <a:lnTo>
                    <a:pt x="4921123" y="25400"/>
                  </a:lnTo>
                  <a:lnTo>
                    <a:pt x="4895723" y="25400"/>
                  </a:lnTo>
                  <a:close/>
                  <a:moveTo>
                    <a:pt x="4946523" y="25400"/>
                  </a:moveTo>
                  <a:lnTo>
                    <a:pt x="4971923" y="25400"/>
                  </a:lnTo>
                  <a:lnTo>
                    <a:pt x="4946523" y="25400"/>
                  </a:lnTo>
                  <a:close/>
                  <a:moveTo>
                    <a:pt x="4997323" y="25400"/>
                  </a:moveTo>
                  <a:lnTo>
                    <a:pt x="5022723" y="25400"/>
                  </a:lnTo>
                  <a:lnTo>
                    <a:pt x="4997323" y="25400"/>
                  </a:lnTo>
                  <a:close/>
                  <a:moveTo>
                    <a:pt x="5048123" y="25400"/>
                  </a:moveTo>
                  <a:lnTo>
                    <a:pt x="5073523" y="25400"/>
                  </a:lnTo>
                  <a:lnTo>
                    <a:pt x="5048123" y="25400"/>
                  </a:lnTo>
                  <a:close/>
                  <a:moveTo>
                    <a:pt x="5098923" y="25400"/>
                  </a:moveTo>
                  <a:lnTo>
                    <a:pt x="5124323" y="25400"/>
                  </a:lnTo>
                  <a:lnTo>
                    <a:pt x="5098923" y="25400"/>
                  </a:lnTo>
                  <a:close/>
                  <a:moveTo>
                    <a:pt x="5149723" y="25400"/>
                  </a:moveTo>
                  <a:lnTo>
                    <a:pt x="5175123" y="25400"/>
                  </a:lnTo>
                  <a:lnTo>
                    <a:pt x="5149723" y="25400"/>
                  </a:lnTo>
                  <a:close/>
                  <a:moveTo>
                    <a:pt x="5200523" y="25400"/>
                  </a:moveTo>
                  <a:lnTo>
                    <a:pt x="5225923" y="25400"/>
                  </a:lnTo>
                  <a:lnTo>
                    <a:pt x="5200523" y="25400"/>
                  </a:lnTo>
                  <a:close/>
                  <a:moveTo>
                    <a:pt x="5251323" y="25400"/>
                  </a:moveTo>
                  <a:lnTo>
                    <a:pt x="5276723" y="25400"/>
                  </a:lnTo>
                  <a:lnTo>
                    <a:pt x="5251323" y="25400"/>
                  </a:lnTo>
                  <a:close/>
                  <a:moveTo>
                    <a:pt x="5302123" y="25400"/>
                  </a:moveTo>
                  <a:lnTo>
                    <a:pt x="5327523" y="25400"/>
                  </a:lnTo>
                  <a:lnTo>
                    <a:pt x="5302123" y="25400"/>
                  </a:lnTo>
                  <a:close/>
                  <a:moveTo>
                    <a:pt x="5352923" y="25400"/>
                  </a:moveTo>
                  <a:lnTo>
                    <a:pt x="5378323" y="25400"/>
                  </a:lnTo>
                  <a:lnTo>
                    <a:pt x="5352923" y="25400"/>
                  </a:lnTo>
                  <a:close/>
                  <a:moveTo>
                    <a:pt x="5403723" y="25400"/>
                  </a:moveTo>
                  <a:lnTo>
                    <a:pt x="5429123" y="25400"/>
                  </a:lnTo>
                  <a:lnTo>
                    <a:pt x="5403723" y="25400"/>
                  </a:lnTo>
                  <a:close/>
                  <a:moveTo>
                    <a:pt x="5454523" y="25400"/>
                  </a:moveTo>
                  <a:lnTo>
                    <a:pt x="5479923" y="25400"/>
                  </a:lnTo>
                  <a:lnTo>
                    <a:pt x="5454523" y="25400"/>
                  </a:lnTo>
                  <a:close/>
                  <a:moveTo>
                    <a:pt x="5505323" y="25400"/>
                  </a:moveTo>
                  <a:lnTo>
                    <a:pt x="5530723" y="25400"/>
                  </a:lnTo>
                  <a:lnTo>
                    <a:pt x="5505323" y="25400"/>
                  </a:lnTo>
                  <a:close/>
                  <a:moveTo>
                    <a:pt x="5556123" y="25400"/>
                  </a:moveTo>
                  <a:lnTo>
                    <a:pt x="5581523" y="25400"/>
                  </a:lnTo>
                  <a:lnTo>
                    <a:pt x="5556123" y="25400"/>
                  </a:lnTo>
                  <a:close/>
                  <a:moveTo>
                    <a:pt x="5606923" y="25400"/>
                  </a:moveTo>
                  <a:lnTo>
                    <a:pt x="5632323" y="25400"/>
                  </a:lnTo>
                  <a:lnTo>
                    <a:pt x="5606923" y="25400"/>
                  </a:lnTo>
                  <a:close/>
                  <a:moveTo>
                    <a:pt x="5657723" y="25400"/>
                  </a:moveTo>
                  <a:lnTo>
                    <a:pt x="5683123" y="25400"/>
                  </a:lnTo>
                  <a:lnTo>
                    <a:pt x="5657723" y="25400"/>
                  </a:lnTo>
                  <a:close/>
                  <a:moveTo>
                    <a:pt x="5708523" y="25400"/>
                  </a:moveTo>
                  <a:lnTo>
                    <a:pt x="5733923" y="25400"/>
                  </a:lnTo>
                  <a:lnTo>
                    <a:pt x="5708523" y="25400"/>
                  </a:lnTo>
                  <a:close/>
                  <a:moveTo>
                    <a:pt x="5759323" y="25400"/>
                  </a:moveTo>
                  <a:lnTo>
                    <a:pt x="5784723" y="25400"/>
                  </a:lnTo>
                  <a:lnTo>
                    <a:pt x="5759323" y="25400"/>
                  </a:lnTo>
                  <a:close/>
                  <a:moveTo>
                    <a:pt x="5810123" y="25400"/>
                  </a:moveTo>
                  <a:lnTo>
                    <a:pt x="5835523" y="25400"/>
                  </a:lnTo>
                  <a:lnTo>
                    <a:pt x="5810123" y="25400"/>
                  </a:lnTo>
                  <a:close/>
                  <a:moveTo>
                    <a:pt x="5860923" y="25400"/>
                  </a:moveTo>
                  <a:lnTo>
                    <a:pt x="5886323" y="25400"/>
                  </a:lnTo>
                  <a:lnTo>
                    <a:pt x="5860923" y="25400"/>
                  </a:lnTo>
                  <a:close/>
                  <a:moveTo>
                    <a:pt x="5911723" y="25400"/>
                  </a:moveTo>
                  <a:lnTo>
                    <a:pt x="5937123" y="25400"/>
                  </a:lnTo>
                  <a:lnTo>
                    <a:pt x="5911723" y="25400"/>
                  </a:lnTo>
                  <a:close/>
                  <a:moveTo>
                    <a:pt x="5962523" y="25400"/>
                  </a:moveTo>
                  <a:lnTo>
                    <a:pt x="5987923" y="25400"/>
                  </a:lnTo>
                  <a:lnTo>
                    <a:pt x="5962523" y="25400"/>
                  </a:lnTo>
                  <a:close/>
                  <a:moveTo>
                    <a:pt x="6013323" y="25400"/>
                  </a:moveTo>
                  <a:lnTo>
                    <a:pt x="6038723" y="25400"/>
                  </a:lnTo>
                  <a:lnTo>
                    <a:pt x="6013323" y="25400"/>
                  </a:lnTo>
                  <a:close/>
                  <a:moveTo>
                    <a:pt x="6064123" y="25400"/>
                  </a:moveTo>
                  <a:lnTo>
                    <a:pt x="6089523" y="25400"/>
                  </a:lnTo>
                  <a:lnTo>
                    <a:pt x="6064123" y="25400"/>
                  </a:lnTo>
                  <a:close/>
                  <a:moveTo>
                    <a:pt x="6114923" y="25400"/>
                  </a:moveTo>
                  <a:lnTo>
                    <a:pt x="6140323" y="25400"/>
                  </a:lnTo>
                  <a:lnTo>
                    <a:pt x="6114923" y="25400"/>
                  </a:lnTo>
                  <a:close/>
                  <a:moveTo>
                    <a:pt x="6165723" y="25400"/>
                  </a:moveTo>
                  <a:lnTo>
                    <a:pt x="6191123" y="25400"/>
                  </a:lnTo>
                  <a:lnTo>
                    <a:pt x="6165723" y="25400"/>
                  </a:lnTo>
                  <a:close/>
                  <a:moveTo>
                    <a:pt x="6216523" y="25400"/>
                  </a:moveTo>
                  <a:lnTo>
                    <a:pt x="6241923" y="25400"/>
                  </a:lnTo>
                  <a:lnTo>
                    <a:pt x="6216523" y="25400"/>
                  </a:lnTo>
                  <a:close/>
                  <a:moveTo>
                    <a:pt x="6267323" y="25400"/>
                  </a:moveTo>
                  <a:lnTo>
                    <a:pt x="6292723" y="25400"/>
                  </a:lnTo>
                  <a:lnTo>
                    <a:pt x="6267323" y="25400"/>
                  </a:lnTo>
                  <a:close/>
                  <a:moveTo>
                    <a:pt x="6318123" y="25400"/>
                  </a:moveTo>
                  <a:lnTo>
                    <a:pt x="6343523" y="25400"/>
                  </a:lnTo>
                  <a:lnTo>
                    <a:pt x="6318123" y="25400"/>
                  </a:lnTo>
                  <a:close/>
                  <a:moveTo>
                    <a:pt x="6368923" y="25400"/>
                  </a:moveTo>
                  <a:lnTo>
                    <a:pt x="6394323" y="25400"/>
                  </a:lnTo>
                  <a:lnTo>
                    <a:pt x="6368923" y="25400"/>
                  </a:lnTo>
                  <a:close/>
                  <a:moveTo>
                    <a:pt x="6419723" y="25400"/>
                  </a:moveTo>
                  <a:lnTo>
                    <a:pt x="6445123" y="25400"/>
                  </a:lnTo>
                  <a:lnTo>
                    <a:pt x="6419723" y="25400"/>
                  </a:lnTo>
                  <a:close/>
                  <a:moveTo>
                    <a:pt x="6470523" y="25400"/>
                  </a:moveTo>
                  <a:lnTo>
                    <a:pt x="6495923" y="25400"/>
                  </a:lnTo>
                  <a:lnTo>
                    <a:pt x="6470523" y="25400"/>
                  </a:lnTo>
                  <a:close/>
                  <a:moveTo>
                    <a:pt x="6521323" y="25400"/>
                  </a:moveTo>
                  <a:lnTo>
                    <a:pt x="6546723" y="25400"/>
                  </a:lnTo>
                  <a:lnTo>
                    <a:pt x="6521323" y="25400"/>
                  </a:lnTo>
                  <a:close/>
                  <a:moveTo>
                    <a:pt x="6572123" y="25400"/>
                  </a:moveTo>
                  <a:lnTo>
                    <a:pt x="6597523" y="25400"/>
                  </a:lnTo>
                  <a:lnTo>
                    <a:pt x="6572123" y="25400"/>
                  </a:lnTo>
                  <a:close/>
                  <a:moveTo>
                    <a:pt x="6622923" y="25400"/>
                  </a:moveTo>
                  <a:lnTo>
                    <a:pt x="6648323" y="25400"/>
                  </a:lnTo>
                  <a:lnTo>
                    <a:pt x="6622923" y="25400"/>
                  </a:lnTo>
                  <a:close/>
                  <a:moveTo>
                    <a:pt x="6673723" y="25400"/>
                  </a:moveTo>
                  <a:lnTo>
                    <a:pt x="6699123" y="25400"/>
                  </a:lnTo>
                  <a:lnTo>
                    <a:pt x="6673723" y="25400"/>
                  </a:lnTo>
                  <a:close/>
                  <a:moveTo>
                    <a:pt x="6724523" y="25400"/>
                  </a:moveTo>
                  <a:lnTo>
                    <a:pt x="6749923" y="25400"/>
                  </a:lnTo>
                  <a:lnTo>
                    <a:pt x="6724523" y="25400"/>
                  </a:lnTo>
                  <a:close/>
                  <a:moveTo>
                    <a:pt x="6775323" y="25400"/>
                  </a:moveTo>
                  <a:lnTo>
                    <a:pt x="6800723" y="25400"/>
                  </a:lnTo>
                  <a:lnTo>
                    <a:pt x="6775323" y="25400"/>
                  </a:lnTo>
                  <a:close/>
                  <a:moveTo>
                    <a:pt x="6826123" y="25400"/>
                  </a:moveTo>
                  <a:lnTo>
                    <a:pt x="6851523" y="25400"/>
                  </a:lnTo>
                  <a:lnTo>
                    <a:pt x="6826123" y="25400"/>
                  </a:lnTo>
                  <a:close/>
                  <a:moveTo>
                    <a:pt x="6876923" y="25400"/>
                  </a:moveTo>
                  <a:lnTo>
                    <a:pt x="6902323" y="25400"/>
                  </a:lnTo>
                  <a:lnTo>
                    <a:pt x="6876923" y="25400"/>
                  </a:lnTo>
                  <a:close/>
                  <a:moveTo>
                    <a:pt x="6927723" y="25400"/>
                  </a:moveTo>
                  <a:lnTo>
                    <a:pt x="6953123" y="25400"/>
                  </a:lnTo>
                  <a:lnTo>
                    <a:pt x="6927723" y="25400"/>
                  </a:lnTo>
                  <a:close/>
                  <a:moveTo>
                    <a:pt x="6978523" y="25400"/>
                  </a:moveTo>
                  <a:lnTo>
                    <a:pt x="7003923" y="25400"/>
                  </a:lnTo>
                  <a:lnTo>
                    <a:pt x="6978523" y="25400"/>
                  </a:lnTo>
                  <a:close/>
                  <a:moveTo>
                    <a:pt x="7029323" y="25400"/>
                  </a:moveTo>
                  <a:lnTo>
                    <a:pt x="7054723" y="25400"/>
                  </a:lnTo>
                  <a:lnTo>
                    <a:pt x="7029323" y="25400"/>
                  </a:lnTo>
                  <a:close/>
                  <a:moveTo>
                    <a:pt x="7080123" y="25400"/>
                  </a:moveTo>
                  <a:lnTo>
                    <a:pt x="7105523" y="25400"/>
                  </a:lnTo>
                  <a:lnTo>
                    <a:pt x="7080123" y="25400"/>
                  </a:lnTo>
                  <a:close/>
                  <a:moveTo>
                    <a:pt x="7130923" y="25400"/>
                  </a:moveTo>
                  <a:lnTo>
                    <a:pt x="7156323" y="25400"/>
                  </a:lnTo>
                  <a:lnTo>
                    <a:pt x="7130923" y="25400"/>
                  </a:lnTo>
                  <a:close/>
                  <a:moveTo>
                    <a:pt x="7181723" y="25400"/>
                  </a:moveTo>
                  <a:lnTo>
                    <a:pt x="7207123" y="25400"/>
                  </a:lnTo>
                  <a:lnTo>
                    <a:pt x="7181723" y="25400"/>
                  </a:lnTo>
                  <a:close/>
                  <a:moveTo>
                    <a:pt x="7232523" y="25400"/>
                  </a:moveTo>
                  <a:lnTo>
                    <a:pt x="7257923" y="25400"/>
                  </a:lnTo>
                  <a:lnTo>
                    <a:pt x="7232523" y="25400"/>
                  </a:lnTo>
                  <a:close/>
                  <a:moveTo>
                    <a:pt x="7283323" y="25400"/>
                  </a:moveTo>
                  <a:lnTo>
                    <a:pt x="7308723" y="25400"/>
                  </a:lnTo>
                  <a:lnTo>
                    <a:pt x="7283323" y="25400"/>
                  </a:lnTo>
                  <a:close/>
                  <a:moveTo>
                    <a:pt x="7334123" y="25400"/>
                  </a:moveTo>
                  <a:lnTo>
                    <a:pt x="7359523" y="25400"/>
                  </a:lnTo>
                  <a:lnTo>
                    <a:pt x="7334123" y="25400"/>
                  </a:lnTo>
                  <a:close/>
                  <a:moveTo>
                    <a:pt x="7384923" y="25400"/>
                  </a:moveTo>
                  <a:lnTo>
                    <a:pt x="7410323" y="25400"/>
                  </a:lnTo>
                  <a:lnTo>
                    <a:pt x="7384923" y="25400"/>
                  </a:lnTo>
                  <a:close/>
                  <a:moveTo>
                    <a:pt x="7435723" y="25400"/>
                  </a:moveTo>
                  <a:lnTo>
                    <a:pt x="7461123" y="25400"/>
                  </a:lnTo>
                  <a:lnTo>
                    <a:pt x="7435723" y="25400"/>
                  </a:lnTo>
                  <a:close/>
                  <a:moveTo>
                    <a:pt x="7486523" y="25400"/>
                  </a:moveTo>
                  <a:lnTo>
                    <a:pt x="7511923" y="25400"/>
                  </a:lnTo>
                  <a:lnTo>
                    <a:pt x="7486523" y="25400"/>
                  </a:lnTo>
                  <a:close/>
                  <a:moveTo>
                    <a:pt x="7537323" y="25400"/>
                  </a:moveTo>
                  <a:lnTo>
                    <a:pt x="7562723" y="25400"/>
                  </a:lnTo>
                  <a:lnTo>
                    <a:pt x="7537323" y="25400"/>
                  </a:lnTo>
                  <a:close/>
                  <a:moveTo>
                    <a:pt x="7588123" y="25400"/>
                  </a:moveTo>
                  <a:lnTo>
                    <a:pt x="7613523" y="25400"/>
                  </a:lnTo>
                  <a:lnTo>
                    <a:pt x="7588123" y="25400"/>
                  </a:lnTo>
                  <a:close/>
                  <a:moveTo>
                    <a:pt x="7638923" y="25400"/>
                  </a:moveTo>
                  <a:lnTo>
                    <a:pt x="7664323" y="25400"/>
                  </a:lnTo>
                  <a:lnTo>
                    <a:pt x="7638923" y="25400"/>
                  </a:lnTo>
                  <a:close/>
                  <a:moveTo>
                    <a:pt x="7689723" y="25400"/>
                  </a:moveTo>
                  <a:lnTo>
                    <a:pt x="7715123" y="25400"/>
                  </a:lnTo>
                  <a:lnTo>
                    <a:pt x="7689723" y="25400"/>
                  </a:lnTo>
                  <a:close/>
                  <a:moveTo>
                    <a:pt x="7740523" y="25400"/>
                  </a:moveTo>
                  <a:lnTo>
                    <a:pt x="7765923" y="25400"/>
                  </a:lnTo>
                  <a:lnTo>
                    <a:pt x="7740523" y="25400"/>
                  </a:lnTo>
                  <a:close/>
                  <a:moveTo>
                    <a:pt x="7791323" y="25400"/>
                  </a:moveTo>
                  <a:lnTo>
                    <a:pt x="7816723" y="25400"/>
                  </a:lnTo>
                  <a:lnTo>
                    <a:pt x="7791323" y="25400"/>
                  </a:lnTo>
                  <a:close/>
                  <a:moveTo>
                    <a:pt x="7842123" y="25400"/>
                  </a:moveTo>
                  <a:lnTo>
                    <a:pt x="7867523" y="25400"/>
                  </a:lnTo>
                  <a:lnTo>
                    <a:pt x="7842123" y="25400"/>
                  </a:lnTo>
                  <a:close/>
                  <a:moveTo>
                    <a:pt x="7892923" y="25400"/>
                  </a:moveTo>
                  <a:lnTo>
                    <a:pt x="7918323" y="25400"/>
                  </a:lnTo>
                  <a:lnTo>
                    <a:pt x="7892923" y="25400"/>
                  </a:lnTo>
                  <a:close/>
                  <a:moveTo>
                    <a:pt x="7943723" y="25400"/>
                  </a:moveTo>
                  <a:lnTo>
                    <a:pt x="7969123" y="25400"/>
                  </a:lnTo>
                  <a:lnTo>
                    <a:pt x="7943723" y="25400"/>
                  </a:lnTo>
                  <a:close/>
                  <a:moveTo>
                    <a:pt x="7994523" y="25400"/>
                  </a:moveTo>
                  <a:lnTo>
                    <a:pt x="8019923" y="25400"/>
                  </a:lnTo>
                  <a:lnTo>
                    <a:pt x="7994523" y="25400"/>
                  </a:lnTo>
                  <a:close/>
                  <a:moveTo>
                    <a:pt x="8045323" y="25400"/>
                  </a:moveTo>
                  <a:lnTo>
                    <a:pt x="8070723" y="25400"/>
                  </a:lnTo>
                  <a:lnTo>
                    <a:pt x="8045323" y="25400"/>
                  </a:lnTo>
                  <a:close/>
                  <a:moveTo>
                    <a:pt x="8096123" y="25400"/>
                  </a:moveTo>
                  <a:lnTo>
                    <a:pt x="8121523" y="25400"/>
                  </a:lnTo>
                  <a:lnTo>
                    <a:pt x="8096123" y="25400"/>
                  </a:lnTo>
                  <a:close/>
                  <a:moveTo>
                    <a:pt x="8146923" y="25400"/>
                  </a:moveTo>
                  <a:lnTo>
                    <a:pt x="8172323" y="25400"/>
                  </a:lnTo>
                  <a:lnTo>
                    <a:pt x="8146923" y="25400"/>
                  </a:lnTo>
                  <a:close/>
                  <a:moveTo>
                    <a:pt x="8197723" y="25400"/>
                  </a:moveTo>
                  <a:lnTo>
                    <a:pt x="8223123" y="25400"/>
                  </a:lnTo>
                  <a:lnTo>
                    <a:pt x="8197723" y="25400"/>
                  </a:lnTo>
                  <a:close/>
                  <a:moveTo>
                    <a:pt x="8248523" y="25400"/>
                  </a:moveTo>
                  <a:lnTo>
                    <a:pt x="8273923" y="25400"/>
                  </a:lnTo>
                  <a:lnTo>
                    <a:pt x="8248523" y="25400"/>
                  </a:lnTo>
                  <a:close/>
                  <a:moveTo>
                    <a:pt x="8299323" y="25400"/>
                  </a:moveTo>
                  <a:lnTo>
                    <a:pt x="8324723" y="25400"/>
                  </a:lnTo>
                  <a:lnTo>
                    <a:pt x="8299323" y="25400"/>
                  </a:lnTo>
                  <a:close/>
                  <a:moveTo>
                    <a:pt x="8350123" y="25400"/>
                  </a:moveTo>
                  <a:lnTo>
                    <a:pt x="8375523" y="25400"/>
                  </a:lnTo>
                  <a:lnTo>
                    <a:pt x="8350123" y="25400"/>
                  </a:lnTo>
                  <a:close/>
                  <a:moveTo>
                    <a:pt x="8400923" y="25400"/>
                  </a:moveTo>
                  <a:lnTo>
                    <a:pt x="8426323" y="25400"/>
                  </a:lnTo>
                  <a:lnTo>
                    <a:pt x="8400923" y="25400"/>
                  </a:lnTo>
                  <a:close/>
                  <a:moveTo>
                    <a:pt x="8451723" y="25400"/>
                  </a:moveTo>
                  <a:lnTo>
                    <a:pt x="8477123" y="25400"/>
                  </a:lnTo>
                  <a:lnTo>
                    <a:pt x="8451723" y="25400"/>
                  </a:lnTo>
                  <a:close/>
                  <a:moveTo>
                    <a:pt x="8502523" y="25400"/>
                  </a:moveTo>
                  <a:lnTo>
                    <a:pt x="8527923" y="25400"/>
                  </a:lnTo>
                  <a:lnTo>
                    <a:pt x="8502523" y="25400"/>
                  </a:lnTo>
                  <a:close/>
                  <a:moveTo>
                    <a:pt x="8553323" y="25400"/>
                  </a:moveTo>
                  <a:lnTo>
                    <a:pt x="8578723" y="25400"/>
                  </a:lnTo>
                  <a:lnTo>
                    <a:pt x="8553323" y="25400"/>
                  </a:lnTo>
                  <a:close/>
                  <a:moveTo>
                    <a:pt x="8604123" y="25400"/>
                  </a:moveTo>
                  <a:lnTo>
                    <a:pt x="8629523" y="25400"/>
                  </a:lnTo>
                  <a:lnTo>
                    <a:pt x="8604123" y="25400"/>
                  </a:lnTo>
                  <a:close/>
                  <a:moveTo>
                    <a:pt x="8654923" y="25400"/>
                  </a:moveTo>
                  <a:lnTo>
                    <a:pt x="8680323" y="25400"/>
                  </a:lnTo>
                  <a:lnTo>
                    <a:pt x="8654923" y="25400"/>
                  </a:lnTo>
                  <a:close/>
                  <a:moveTo>
                    <a:pt x="8705723" y="25400"/>
                  </a:moveTo>
                  <a:lnTo>
                    <a:pt x="8731123" y="25400"/>
                  </a:lnTo>
                  <a:lnTo>
                    <a:pt x="8705723" y="25400"/>
                  </a:lnTo>
                  <a:close/>
                  <a:moveTo>
                    <a:pt x="8756523" y="25400"/>
                  </a:moveTo>
                  <a:lnTo>
                    <a:pt x="8781923" y="25400"/>
                  </a:lnTo>
                  <a:lnTo>
                    <a:pt x="8756523" y="25400"/>
                  </a:lnTo>
                  <a:close/>
                  <a:moveTo>
                    <a:pt x="8807323" y="25400"/>
                  </a:moveTo>
                  <a:lnTo>
                    <a:pt x="8832723" y="25400"/>
                  </a:lnTo>
                  <a:lnTo>
                    <a:pt x="8807323" y="25400"/>
                  </a:lnTo>
                  <a:close/>
                  <a:moveTo>
                    <a:pt x="8858123" y="25400"/>
                  </a:moveTo>
                  <a:lnTo>
                    <a:pt x="8883523" y="25400"/>
                  </a:lnTo>
                  <a:lnTo>
                    <a:pt x="8858123" y="25400"/>
                  </a:lnTo>
                  <a:close/>
                  <a:moveTo>
                    <a:pt x="8908923" y="25400"/>
                  </a:moveTo>
                  <a:lnTo>
                    <a:pt x="8934323" y="25400"/>
                  </a:lnTo>
                  <a:lnTo>
                    <a:pt x="8908923" y="25400"/>
                  </a:lnTo>
                  <a:close/>
                  <a:moveTo>
                    <a:pt x="8959723" y="25400"/>
                  </a:moveTo>
                  <a:lnTo>
                    <a:pt x="8985123" y="25400"/>
                  </a:lnTo>
                  <a:lnTo>
                    <a:pt x="8959723" y="25400"/>
                  </a:lnTo>
                  <a:close/>
                  <a:moveTo>
                    <a:pt x="9010523" y="25400"/>
                  </a:moveTo>
                  <a:lnTo>
                    <a:pt x="9035923" y="25400"/>
                  </a:lnTo>
                  <a:lnTo>
                    <a:pt x="9010523" y="25400"/>
                  </a:lnTo>
                  <a:close/>
                  <a:moveTo>
                    <a:pt x="9061323" y="25400"/>
                  </a:moveTo>
                  <a:lnTo>
                    <a:pt x="9086723" y="25400"/>
                  </a:lnTo>
                  <a:lnTo>
                    <a:pt x="9061323" y="25400"/>
                  </a:lnTo>
                  <a:close/>
                  <a:moveTo>
                    <a:pt x="9112123" y="25400"/>
                  </a:moveTo>
                  <a:lnTo>
                    <a:pt x="9137523" y="25400"/>
                  </a:lnTo>
                  <a:lnTo>
                    <a:pt x="9112123" y="25400"/>
                  </a:lnTo>
                  <a:close/>
                  <a:moveTo>
                    <a:pt x="9162923" y="25400"/>
                  </a:moveTo>
                  <a:lnTo>
                    <a:pt x="9188323" y="25400"/>
                  </a:lnTo>
                  <a:lnTo>
                    <a:pt x="9162923" y="25400"/>
                  </a:lnTo>
                  <a:close/>
                  <a:moveTo>
                    <a:pt x="9213723" y="25400"/>
                  </a:moveTo>
                  <a:lnTo>
                    <a:pt x="9239123" y="25400"/>
                  </a:lnTo>
                  <a:lnTo>
                    <a:pt x="9213723" y="25400"/>
                  </a:lnTo>
                  <a:close/>
                  <a:moveTo>
                    <a:pt x="9264523" y="25400"/>
                  </a:moveTo>
                  <a:lnTo>
                    <a:pt x="9289923" y="25400"/>
                  </a:lnTo>
                  <a:lnTo>
                    <a:pt x="9264523" y="25400"/>
                  </a:lnTo>
                  <a:close/>
                  <a:moveTo>
                    <a:pt x="9315323" y="25400"/>
                  </a:moveTo>
                  <a:lnTo>
                    <a:pt x="9340723" y="25400"/>
                  </a:lnTo>
                  <a:lnTo>
                    <a:pt x="9315323" y="25400"/>
                  </a:lnTo>
                  <a:close/>
                  <a:moveTo>
                    <a:pt x="9366123" y="25400"/>
                  </a:moveTo>
                  <a:lnTo>
                    <a:pt x="9391523" y="25400"/>
                  </a:lnTo>
                  <a:lnTo>
                    <a:pt x="9366123" y="25400"/>
                  </a:lnTo>
                  <a:close/>
                  <a:moveTo>
                    <a:pt x="9416923" y="25400"/>
                  </a:moveTo>
                  <a:lnTo>
                    <a:pt x="9442323" y="25400"/>
                  </a:lnTo>
                  <a:lnTo>
                    <a:pt x="9416923" y="25400"/>
                  </a:lnTo>
                  <a:close/>
                  <a:moveTo>
                    <a:pt x="9467723" y="25400"/>
                  </a:moveTo>
                  <a:lnTo>
                    <a:pt x="9493123" y="25400"/>
                  </a:lnTo>
                  <a:lnTo>
                    <a:pt x="9467723" y="25400"/>
                  </a:lnTo>
                  <a:close/>
                  <a:moveTo>
                    <a:pt x="9518523" y="25400"/>
                  </a:moveTo>
                  <a:lnTo>
                    <a:pt x="9543923" y="25400"/>
                  </a:lnTo>
                  <a:lnTo>
                    <a:pt x="9518523" y="25400"/>
                  </a:lnTo>
                  <a:close/>
                  <a:moveTo>
                    <a:pt x="9569323" y="25400"/>
                  </a:moveTo>
                  <a:lnTo>
                    <a:pt x="9594723" y="25400"/>
                  </a:lnTo>
                  <a:lnTo>
                    <a:pt x="9569323" y="25400"/>
                  </a:lnTo>
                  <a:close/>
                  <a:moveTo>
                    <a:pt x="9620123" y="25400"/>
                  </a:moveTo>
                  <a:lnTo>
                    <a:pt x="9645523" y="25400"/>
                  </a:lnTo>
                  <a:lnTo>
                    <a:pt x="9620123" y="25400"/>
                  </a:lnTo>
                  <a:close/>
                  <a:moveTo>
                    <a:pt x="9670923" y="25400"/>
                  </a:moveTo>
                  <a:lnTo>
                    <a:pt x="9696323" y="25400"/>
                  </a:lnTo>
                  <a:lnTo>
                    <a:pt x="9670923" y="25400"/>
                  </a:lnTo>
                  <a:close/>
                  <a:moveTo>
                    <a:pt x="9721723" y="25400"/>
                  </a:moveTo>
                  <a:lnTo>
                    <a:pt x="9747123" y="25400"/>
                  </a:lnTo>
                  <a:lnTo>
                    <a:pt x="9721723" y="25400"/>
                  </a:lnTo>
                  <a:close/>
                  <a:moveTo>
                    <a:pt x="9772523" y="25400"/>
                  </a:moveTo>
                  <a:lnTo>
                    <a:pt x="9797923" y="25400"/>
                  </a:lnTo>
                  <a:lnTo>
                    <a:pt x="9772523" y="25400"/>
                  </a:lnTo>
                  <a:close/>
                  <a:moveTo>
                    <a:pt x="9823323" y="25400"/>
                  </a:moveTo>
                  <a:lnTo>
                    <a:pt x="9848723" y="25400"/>
                  </a:lnTo>
                  <a:lnTo>
                    <a:pt x="9823323" y="25400"/>
                  </a:lnTo>
                  <a:close/>
                  <a:moveTo>
                    <a:pt x="9874123" y="25400"/>
                  </a:moveTo>
                  <a:lnTo>
                    <a:pt x="9899523" y="25400"/>
                  </a:lnTo>
                  <a:lnTo>
                    <a:pt x="9874123" y="25400"/>
                  </a:lnTo>
                  <a:close/>
                  <a:moveTo>
                    <a:pt x="9924923" y="25400"/>
                  </a:moveTo>
                  <a:lnTo>
                    <a:pt x="9950323" y="25400"/>
                  </a:lnTo>
                  <a:lnTo>
                    <a:pt x="9924923" y="25400"/>
                  </a:lnTo>
                  <a:close/>
                  <a:moveTo>
                    <a:pt x="9975723" y="25400"/>
                  </a:moveTo>
                  <a:lnTo>
                    <a:pt x="10001123" y="25400"/>
                  </a:lnTo>
                  <a:lnTo>
                    <a:pt x="9975723" y="25400"/>
                  </a:lnTo>
                  <a:close/>
                  <a:moveTo>
                    <a:pt x="10026523" y="25400"/>
                  </a:moveTo>
                  <a:lnTo>
                    <a:pt x="10051923" y="25400"/>
                  </a:lnTo>
                  <a:lnTo>
                    <a:pt x="10026523" y="25400"/>
                  </a:lnTo>
                  <a:close/>
                  <a:moveTo>
                    <a:pt x="10077323" y="25400"/>
                  </a:moveTo>
                  <a:lnTo>
                    <a:pt x="10102723" y="25400"/>
                  </a:lnTo>
                  <a:lnTo>
                    <a:pt x="10077323" y="25400"/>
                  </a:lnTo>
                  <a:close/>
                  <a:moveTo>
                    <a:pt x="10128123" y="25400"/>
                  </a:moveTo>
                  <a:lnTo>
                    <a:pt x="10153523" y="25400"/>
                  </a:lnTo>
                  <a:lnTo>
                    <a:pt x="10128123" y="25400"/>
                  </a:lnTo>
                  <a:close/>
                  <a:moveTo>
                    <a:pt x="10178923" y="25400"/>
                  </a:moveTo>
                  <a:lnTo>
                    <a:pt x="10204323" y="25400"/>
                  </a:lnTo>
                  <a:lnTo>
                    <a:pt x="10178923" y="25400"/>
                  </a:lnTo>
                  <a:close/>
                  <a:moveTo>
                    <a:pt x="10229723" y="25400"/>
                  </a:moveTo>
                  <a:lnTo>
                    <a:pt x="10255123" y="25400"/>
                  </a:lnTo>
                  <a:lnTo>
                    <a:pt x="10229723" y="25400"/>
                  </a:lnTo>
                  <a:close/>
                  <a:moveTo>
                    <a:pt x="10280523" y="25400"/>
                  </a:moveTo>
                  <a:lnTo>
                    <a:pt x="10305923" y="25400"/>
                  </a:lnTo>
                  <a:lnTo>
                    <a:pt x="10280523" y="25400"/>
                  </a:lnTo>
                  <a:close/>
                  <a:moveTo>
                    <a:pt x="10331323" y="25400"/>
                  </a:moveTo>
                  <a:lnTo>
                    <a:pt x="10356723" y="25400"/>
                  </a:lnTo>
                  <a:lnTo>
                    <a:pt x="10331323" y="25400"/>
                  </a:lnTo>
                  <a:close/>
                  <a:moveTo>
                    <a:pt x="10382123" y="25400"/>
                  </a:moveTo>
                  <a:lnTo>
                    <a:pt x="10407523" y="25400"/>
                  </a:lnTo>
                  <a:lnTo>
                    <a:pt x="10382123" y="25400"/>
                  </a:lnTo>
                  <a:close/>
                  <a:moveTo>
                    <a:pt x="10432923" y="25400"/>
                  </a:moveTo>
                  <a:lnTo>
                    <a:pt x="10458323" y="25400"/>
                  </a:lnTo>
                  <a:lnTo>
                    <a:pt x="10432923" y="25400"/>
                  </a:lnTo>
                  <a:close/>
                  <a:moveTo>
                    <a:pt x="10483723" y="25400"/>
                  </a:moveTo>
                  <a:lnTo>
                    <a:pt x="10509123" y="25400"/>
                  </a:lnTo>
                  <a:lnTo>
                    <a:pt x="10483723" y="25400"/>
                  </a:lnTo>
                  <a:close/>
                  <a:moveTo>
                    <a:pt x="10534523" y="25400"/>
                  </a:moveTo>
                  <a:lnTo>
                    <a:pt x="10559923" y="25400"/>
                  </a:lnTo>
                  <a:lnTo>
                    <a:pt x="10534523" y="25400"/>
                  </a:lnTo>
                  <a:close/>
                  <a:moveTo>
                    <a:pt x="10585323" y="25400"/>
                  </a:moveTo>
                  <a:lnTo>
                    <a:pt x="10610723" y="25400"/>
                  </a:lnTo>
                  <a:lnTo>
                    <a:pt x="10585323" y="25400"/>
                  </a:lnTo>
                  <a:close/>
                  <a:moveTo>
                    <a:pt x="10636123" y="25400"/>
                  </a:moveTo>
                  <a:lnTo>
                    <a:pt x="10661523" y="25400"/>
                  </a:lnTo>
                  <a:lnTo>
                    <a:pt x="10636123" y="25400"/>
                  </a:lnTo>
                  <a:close/>
                  <a:moveTo>
                    <a:pt x="10686923" y="25400"/>
                  </a:moveTo>
                  <a:lnTo>
                    <a:pt x="10712323" y="25400"/>
                  </a:lnTo>
                  <a:lnTo>
                    <a:pt x="10686923" y="25400"/>
                  </a:lnTo>
                  <a:close/>
                  <a:moveTo>
                    <a:pt x="10737723" y="25400"/>
                  </a:moveTo>
                  <a:lnTo>
                    <a:pt x="10763123" y="25400"/>
                  </a:lnTo>
                  <a:lnTo>
                    <a:pt x="10737723" y="25400"/>
                  </a:lnTo>
                  <a:close/>
                  <a:moveTo>
                    <a:pt x="10788523" y="25400"/>
                  </a:moveTo>
                  <a:lnTo>
                    <a:pt x="10813923" y="25400"/>
                  </a:lnTo>
                  <a:lnTo>
                    <a:pt x="10788523" y="25400"/>
                  </a:lnTo>
                  <a:close/>
                  <a:moveTo>
                    <a:pt x="10839323" y="25400"/>
                  </a:moveTo>
                  <a:lnTo>
                    <a:pt x="10864723" y="25400"/>
                  </a:lnTo>
                  <a:lnTo>
                    <a:pt x="10839323" y="25400"/>
                  </a:lnTo>
                  <a:close/>
                  <a:moveTo>
                    <a:pt x="10890123" y="25400"/>
                  </a:moveTo>
                  <a:lnTo>
                    <a:pt x="10915523" y="25400"/>
                  </a:lnTo>
                  <a:lnTo>
                    <a:pt x="10890123" y="25400"/>
                  </a:lnTo>
                  <a:close/>
                  <a:moveTo>
                    <a:pt x="10940923" y="25400"/>
                  </a:moveTo>
                  <a:lnTo>
                    <a:pt x="10966323" y="25400"/>
                  </a:lnTo>
                  <a:lnTo>
                    <a:pt x="10940923" y="25400"/>
                  </a:lnTo>
                  <a:close/>
                  <a:moveTo>
                    <a:pt x="10991723" y="25400"/>
                  </a:moveTo>
                  <a:lnTo>
                    <a:pt x="11017123" y="25400"/>
                  </a:lnTo>
                  <a:lnTo>
                    <a:pt x="10991723" y="25400"/>
                  </a:lnTo>
                  <a:close/>
                  <a:moveTo>
                    <a:pt x="11042523" y="25400"/>
                  </a:moveTo>
                  <a:lnTo>
                    <a:pt x="11067923" y="25400"/>
                  </a:lnTo>
                  <a:lnTo>
                    <a:pt x="11042523" y="25400"/>
                  </a:lnTo>
                  <a:close/>
                  <a:moveTo>
                    <a:pt x="11093323" y="25400"/>
                  </a:moveTo>
                  <a:lnTo>
                    <a:pt x="11118723" y="25400"/>
                  </a:lnTo>
                  <a:lnTo>
                    <a:pt x="11093323" y="25400"/>
                  </a:lnTo>
                  <a:close/>
                  <a:moveTo>
                    <a:pt x="11144123" y="25400"/>
                  </a:moveTo>
                  <a:lnTo>
                    <a:pt x="11169523" y="25400"/>
                  </a:lnTo>
                  <a:lnTo>
                    <a:pt x="11144123" y="25400"/>
                  </a:lnTo>
                  <a:close/>
                  <a:moveTo>
                    <a:pt x="11194923" y="25400"/>
                  </a:moveTo>
                  <a:lnTo>
                    <a:pt x="11220323" y="25400"/>
                  </a:lnTo>
                  <a:lnTo>
                    <a:pt x="11194923" y="25400"/>
                  </a:lnTo>
                  <a:close/>
                  <a:moveTo>
                    <a:pt x="11245723" y="25400"/>
                  </a:moveTo>
                  <a:lnTo>
                    <a:pt x="11271123" y="25400"/>
                  </a:lnTo>
                  <a:lnTo>
                    <a:pt x="11245723" y="25400"/>
                  </a:lnTo>
                  <a:close/>
                  <a:moveTo>
                    <a:pt x="11296523" y="25400"/>
                  </a:moveTo>
                  <a:lnTo>
                    <a:pt x="11321923" y="25400"/>
                  </a:lnTo>
                  <a:lnTo>
                    <a:pt x="11296523" y="25400"/>
                  </a:lnTo>
                  <a:close/>
                  <a:moveTo>
                    <a:pt x="11347323" y="25400"/>
                  </a:moveTo>
                  <a:lnTo>
                    <a:pt x="11372723" y="25400"/>
                  </a:lnTo>
                  <a:lnTo>
                    <a:pt x="11347323" y="25400"/>
                  </a:lnTo>
                  <a:close/>
                  <a:moveTo>
                    <a:pt x="11398123" y="25400"/>
                  </a:moveTo>
                  <a:lnTo>
                    <a:pt x="11423523" y="25400"/>
                  </a:lnTo>
                  <a:lnTo>
                    <a:pt x="11398123" y="25400"/>
                  </a:lnTo>
                  <a:close/>
                  <a:moveTo>
                    <a:pt x="11448923" y="25400"/>
                  </a:moveTo>
                  <a:lnTo>
                    <a:pt x="11474323" y="25400"/>
                  </a:lnTo>
                  <a:lnTo>
                    <a:pt x="11448923" y="25400"/>
                  </a:lnTo>
                  <a:close/>
                  <a:moveTo>
                    <a:pt x="11499723" y="25400"/>
                  </a:moveTo>
                  <a:lnTo>
                    <a:pt x="11525123" y="25400"/>
                  </a:lnTo>
                  <a:lnTo>
                    <a:pt x="11499723" y="25400"/>
                  </a:lnTo>
                  <a:close/>
                  <a:moveTo>
                    <a:pt x="11550523" y="25400"/>
                  </a:moveTo>
                  <a:lnTo>
                    <a:pt x="11575923" y="25400"/>
                  </a:lnTo>
                  <a:lnTo>
                    <a:pt x="11550523" y="25400"/>
                  </a:lnTo>
                  <a:close/>
                  <a:moveTo>
                    <a:pt x="11601323" y="25400"/>
                  </a:moveTo>
                  <a:lnTo>
                    <a:pt x="11626723" y="25400"/>
                  </a:lnTo>
                  <a:lnTo>
                    <a:pt x="11601323" y="25400"/>
                  </a:lnTo>
                  <a:close/>
                  <a:moveTo>
                    <a:pt x="11652123" y="25400"/>
                  </a:moveTo>
                  <a:lnTo>
                    <a:pt x="11677523" y="25400"/>
                  </a:lnTo>
                  <a:lnTo>
                    <a:pt x="11652123" y="25400"/>
                  </a:lnTo>
                  <a:close/>
                  <a:moveTo>
                    <a:pt x="11702923" y="25400"/>
                  </a:moveTo>
                  <a:lnTo>
                    <a:pt x="11728323" y="25400"/>
                  </a:lnTo>
                  <a:lnTo>
                    <a:pt x="11702923" y="25400"/>
                  </a:lnTo>
                  <a:close/>
                  <a:moveTo>
                    <a:pt x="11753723" y="25400"/>
                  </a:moveTo>
                  <a:lnTo>
                    <a:pt x="11779123" y="25400"/>
                  </a:lnTo>
                  <a:lnTo>
                    <a:pt x="11753723" y="25400"/>
                  </a:lnTo>
                  <a:close/>
                  <a:moveTo>
                    <a:pt x="11804523" y="25400"/>
                  </a:moveTo>
                  <a:lnTo>
                    <a:pt x="11829923" y="25400"/>
                  </a:lnTo>
                  <a:lnTo>
                    <a:pt x="11804523" y="25400"/>
                  </a:lnTo>
                  <a:close/>
                  <a:moveTo>
                    <a:pt x="11855323" y="25400"/>
                  </a:moveTo>
                  <a:lnTo>
                    <a:pt x="11880723" y="25400"/>
                  </a:lnTo>
                  <a:lnTo>
                    <a:pt x="11855323" y="25400"/>
                  </a:lnTo>
                  <a:close/>
                  <a:moveTo>
                    <a:pt x="11906123" y="25400"/>
                  </a:moveTo>
                  <a:lnTo>
                    <a:pt x="11931523" y="25400"/>
                  </a:lnTo>
                  <a:lnTo>
                    <a:pt x="11906123" y="25400"/>
                  </a:lnTo>
                  <a:close/>
                  <a:moveTo>
                    <a:pt x="11956923" y="25400"/>
                  </a:moveTo>
                  <a:lnTo>
                    <a:pt x="11982323" y="25400"/>
                  </a:lnTo>
                  <a:lnTo>
                    <a:pt x="11956923" y="25400"/>
                  </a:lnTo>
                  <a:close/>
                  <a:moveTo>
                    <a:pt x="12007723" y="25400"/>
                  </a:moveTo>
                  <a:lnTo>
                    <a:pt x="12033123" y="25400"/>
                  </a:lnTo>
                  <a:lnTo>
                    <a:pt x="12007723" y="25400"/>
                  </a:lnTo>
                  <a:close/>
                  <a:moveTo>
                    <a:pt x="12058523" y="25400"/>
                  </a:moveTo>
                  <a:lnTo>
                    <a:pt x="12083923" y="25400"/>
                  </a:lnTo>
                  <a:lnTo>
                    <a:pt x="12058523" y="25400"/>
                  </a:lnTo>
                  <a:close/>
                  <a:moveTo>
                    <a:pt x="12109323" y="25400"/>
                  </a:moveTo>
                  <a:lnTo>
                    <a:pt x="12134723" y="25400"/>
                  </a:lnTo>
                  <a:lnTo>
                    <a:pt x="12109323" y="25400"/>
                  </a:lnTo>
                  <a:close/>
                  <a:moveTo>
                    <a:pt x="12160123" y="25400"/>
                  </a:moveTo>
                  <a:lnTo>
                    <a:pt x="12185523" y="25400"/>
                  </a:lnTo>
                  <a:lnTo>
                    <a:pt x="12160123" y="25400"/>
                  </a:lnTo>
                  <a:close/>
                  <a:moveTo>
                    <a:pt x="12210923" y="25400"/>
                  </a:moveTo>
                  <a:lnTo>
                    <a:pt x="12236323" y="25400"/>
                  </a:lnTo>
                  <a:lnTo>
                    <a:pt x="12210923" y="25400"/>
                  </a:lnTo>
                  <a:close/>
                  <a:moveTo>
                    <a:pt x="12261723" y="25400"/>
                  </a:moveTo>
                  <a:lnTo>
                    <a:pt x="12287123" y="25400"/>
                  </a:lnTo>
                  <a:lnTo>
                    <a:pt x="12261723" y="25400"/>
                  </a:lnTo>
                  <a:close/>
                  <a:moveTo>
                    <a:pt x="12312523" y="25400"/>
                  </a:moveTo>
                  <a:lnTo>
                    <a:pt x="12337923" y="25400"/>
                  </a:lnTo>
                  <a:lnTo>
                    <a:pt x="12312523" y="25400"/>
                  </a:lnTo>
                  <a:close/>
                  <a:moveTo>
                    <a:pt x="12363323" y="25400"/>
                  </a:moveTo>
                  <a:lnTo>
                    <a:pt x="12388723" y="25400"/>
                  </a:lnTo>
                  <a:lnTo>
                    <a:pt x="12363323" y="25400"/>
                  </a:lnTo>
                  <a:close/>
                  <a:moveTo>
                    <a:pt x="12414123" y="25400"/>
                  </a:moveTo>
                  <a:lnTo>
                    <a:pt x="12439523" y="25400"/>
                  </a:lnTo>
                  <a:lnTo>
                    <a:pt x="12414123" y="25400"/>
                  </a:lnTo>
                  <a:close/>
                  <a:moveTo>
                    <a:pt x="12464923" y="25400"/>
                  </a:moveTo>
                  <a:lnTo>
                    <a:pt x="12490323" y="25400"/>
                  </a:lnTo>
                  <a:lnTo>
                    <a:pt x="12464923" y="25400"/>
                  </a:lnTo>
                  <a:close/>
                  <a:moveTo>
                    <a:pt x="12515723" y="25400"/>
                  </a:moveTo>
                  <a:lnTo>
                    <a:pt x="12541123" y="25400"/>
                  </a:lnTo>
                  <a:lnTo>
                    <a:pt x="12515723" y="25400"/>
                  </a:lnTo>
                  <a:close/>
                  <a:moveTo>
                    <a:pt x="12566523" y="25400"/>
                  </a:moveTo>
                  <a:lnTo>
                    <a:pt x="12591923" y="25400"/>
                  </a:lnTo>
                  <a:lnTo>
                    <a:pt x="12566523" y="25400"/>
                  </a:lnTo>
                  <a:close/>
                  <a:moveTo>
                    <a:pt x="12617323" y="25400"/>
                  </a:moveTo>
                  <a:lnTo>
                    <a:pt x="12642723" y="25400"/>
                  </a:lnTo>
                  <a:lnTo>
                    <a:pt x="12617323" y="25400"/>
                  </a:lnTo>
                  <a:close/>
                  <a:moveTo>
                    <a:pt x="12668123" y="25400"/>
                  </a:moveTo>
                  <a:lnTo>
                    <a:pt x="12693523" y="25400"/>
                  </a:lnTo>
                  <a:lnTo>
                    <a:pt x="12668123" y="25400"/>
                  </a:lnTo>
                  <a:close/>
                  <a:moveTo>
                    <a:pt x="12718923" y="25400"/>
                  </a:moveTo>
                  <a:lnTo>
                    <a:pt x="12744323" y="25400"/>
                  </a:lnTo>
                  <a:lnTo>
                    <a:pt x="12718923" y="25400"/>
                  </a:lnTo>
                  <a:close/>
                  <a:moveTo>
                    <a:pt x="12769723" y="25400"/>
                  </a:moveTo>
                  <a:lnTo>
                    <a:pt x="12795123" y="25400"/>
                  </a:lnTo>
                  <a:lnTo>
                    <a:pt x="12769723" y="25400"/>
                  </a:lnTo>
                  <a:close/>
                  <a:moveTo>
                    <a:pt x="12820523" y="25400"/>
                  </a:moveTo>
                  <a:lnTo>
                    <a:pt x="12845923" y="25400"/>
                  </a:lnTo>
                  <a:lnTo>
                    <a:pt x="12820523" y="25400"/>
                  </a:lnTo>
                  <a:close/>
                  <a:moveTo>
                    <a:pt x="12871323" y="25400"/>
                  </a:moveTo>
                  <a:lnTo>
                    <a:pt x="12896723" y="25400"/>
                  </a:lnTo>
                  <a:lnTo>
                    <a:pt x="12871323" y="25400"/>
                  </a:lnTo>
                  <a:close/>
                  <a:moveTo>
                    <a:pt x="12922123" y="25400"/>
                  </a:moveTo>
                  <a:lnTo>
                    <a:pt x="12947523" y="25400"/>
                  </a:lnTo>
                  <a:lnTo>
                    <a:pt x="12922123" y="25400"/>
                  </a:lnTo>
                  <a:close/>
                  <a:moveTo>
                    <a:pt x="12972923" y="25400"/>
                  </a:moveTo>
                  <a:lnTo>
                    <a:pt x="12998323" y="25400"/>
                  </a:lnTo>
                  <a:lnTo>
                    <a:pt x="12972923" y="25400"/>
                  </a:lnTo>
                  <a:close/>
                  <a:moveTo>
                    <a:pt x="13023723" y="25400"/>
                  </a:moveTo>
                  <a:lnTo>
                    <a:pt x="13049123" y="25400"/>
                  </a:lnTo>
                  <a:lnTo>
                    <a:pt x="13023723" y="25400"/>
                  </a:lnTo>
                  <a:close/>
                  <a:moveTo>
                    <a:pt x="13074523" y="25400"/>
                  </a:moveTo>
                  <a:lnTo>
                    <a:pt x="13099923" y="25400"/>
                  </a:lnTo>
                  <a:lnTo>
                    <a:pt x="13074523" y="25400"/>
                  </a:lnTo>
                  <a:close/>
                  <a:moveTo>
                    <a:pt x="13125323" y="25400"/>
                  </a:moveTo>
                  <a:lnTo>
                    <a:pt x="13150723" y="25400"/>
                  </a:lnTo>
                  <a:lnTo>
                    <a:pt x="13125323" y="25400"/>
                  </a:lnTo>
                  <a:close/>
                  <a:moveTo>
                    <a:pt x="13176123" y="25400"/>
                  </a:moveTo>
                  <a:lnTo>
                    <a:pt x="13201523" y="25400"/>
                  </a:lnTo>
                  <a:lnTo>
                    <a:pt x="13176123" y="25400"/>
                  </a:lnTo>
                  <a:close/>
                  <a:moveTo>
                    <a:pt x="13226923" y="25400"/>
                  </a:moveTo>
                  <a:lnTo>
                    <a:pt x="13252323" y="25400"/>
                  </a:lnTo>
                  <a:lnTo>
                    <a:pt x="13226923" y="25400"/>
                  </a:lnTo>
                  <a:close/>
                  <a:moveTo>
                    <a:pt x="13277723" y="25400"/>
                  </a:moveTo>
                  <a:lnTo>
                    <a:pt x="13303123" y="25400"/>
                  </a:lnTo>
                  <a:lnTo>
                    <a:pt x="13277723" y="25400"/>
                  </a:lnTo>
                  <a:close/>
                  <a:moveTo>
                    <a:pt x="13328523" y="25400"/>
                  </a:moveTo>
                  <a:lnTo>
                    <a:pt x="13353923" y="25400"/>
                  </a:lnTo>
                  <a:lnTo>
                    <a:pt x="13328523" y="25400"/>
                  </a:lnTo>
                  <a:close/>
                  <a:moveTo>
                    <a:pt x="13379323" y="25400"/>
                  </a:moveTo>
                  <a:lnTo>
                    <a:pt x="13404723" y="25400"/>
                  </a:lnTo>
                  <a:lnTo>
                    <a:pt x="13379323" y="25400"/>
                  </a:lnTo>
                  <a:close/>
                  <a:moveTo>
                    <a:pt x="13430123" y="25400"/>
                  </a:moveTo>
                  <a:lnTo>
                    <a:pt x="13455523" y="25400"/>
                  </a:lnTo>
                  <a:lnTo>
                    <a:pt x="13430123" y="25400"/>
                  </a:lnTo>
                  <a:close/>
                  <a:moveTo>
                    <a:pt x="13480923" y="25400"/>
                  </a:moveTo>
                  <a:lnTo>
                    <a:pt x="13506323" y="25400"/>
                  </a:lnTo>
                  <a:lnTo>
                    <a:pt x="13480923" y="25400"/>
                  </a:lnTo>
                  <a:close/>
                  <a:moveTo>
                    <a:pt x="13531723" y="25400"/>
                  </a:moveTo>
                  <a:lnTo>
                    <a:pt x="13557123" y="25400"/>
                  </a:lnTo>
                  <a:lnTo>
                    <a:pt x="13531723" y="25400"/>
                  </a:lnTo>
                  <a:close/>
                  <a:moveTo>
                    <a:pt x="13582523" y="25400"/>
                  </a:moveTo>
                  <a:lnTo>
                    <a:pt x="13607923" y="25400"/>
                  </a:lnTo>
                  <a:lnTo>
                    <a:pt x="13582523" y="25400"/>
                  </a:lnTo>
                  <a:close/>
                  <a:moveTo>
                    <a:pt x="13633323" y="25400"/>
                  </a:moveTo>
                  <a:lnTo>
                    <a:pt x="13658723" y="25400"/>
                  </a:lnTo>
                  <a:lnTo>
                    <a:pt x="13633323" y="25400"/>
                  </a:lnTo>
                  <a:close/>
                  <a:moveTo>
                    <a:pt x="13684123" y="25400"/>
                  </a:moveTo>
                  <a:lnTo>
                    <a:pt x="13709523" y="25400"/>
                  </a:lnTo>
                  <a:lnTo>
                    <a:pt x="13684123" y="25400"/>
                  </a:lnTo>
                  <a:close/>
                  <a:moveTo>
                    <a:pt x="13734923" y="25400"/>
                  </a:moveTo>
                  <a:lnTo>
                    <a:pt x="13760323" y="25400"/>
                  </a:lnTo>
                  <a:lnTo>
                    <a:pt x="13734923" y="25400"/>
                  </a:lnTo>
                  <a:close/>
                  <a:moveTo>
                    <a:pt x="13785723" y="25400"/>
                  </a:moveTo>
                  <a:lnTo>
                    <a:pt x="13811123" y="25400"/>
                  </a:lnTo>
                  <a:lnTo>
                    <a:pt x="13785723" y="25400"/>
                  </a:lnTo>
                  <a:close/>
                  <a:moveTo>
                    <a:pt x="13836523" y="25400"/>
                  </a:moveTo>
                  <a:lnTo>
                    <a:pt x="13861923" y="25400"/>
                  </a:lnTo>
                  <a:lnTo>
                    <a:pt x="13836523" y="25400"/>
                  </a:lnTo>
                  <a:close/>
                  <a:moveTo>
                    <a:pt x="13887323" y="25400"/>
                  </a:moveTo>
                  <a:lnTo>
                    <a:pt x="13912723" y="25400"/>
                  </a:lnTo>
                  <a:lnTo>
                    <a:pt x="13887323" y="25400"/>
                  </a:lnTo>
                  <a:close/>
                  <a:moveTo>
                    <a:pt x="13938123" y="25400"/>
                  </a:moveTo>
                  <a:lnTo>
                    <a:pt x="13963523" y="25400"/>
                  </a:lnTo>
                  <a:lnTo>
                    <a:pt x="13938123" y="25400"/>
                  </a:lnTo>
                  <a:close/>
                  <a:moveTo>
                    <a:pt x="13988923" y="25400"/>
                  </a:moveTo>
                  <a:lnTo>
                    <a:pt x="14014323" y="25400"/>
                  </a:lnTo>
                  <a:lnTo>
                    <a:pt x="13988923" y="25400"/>
                  </a:lnTo>
                  <a:close/>
                  <a:moveTo>
                    <a:pt x="14039723" y="25400"/>
                  </a:moveTo>
                  <a:lnTo>
                    <a:pt x="14065123" y="25400"/>
                  </a:lnTo>
                  <a:lnTo>
                    <a:pt x="14039723" y="25400"/>
                  </a:lnTo>
                  <a:close/>
                  <a:moveTo>
                    <a:pt x="14090523" y="25400"/>
                  </a:moveTo>
                  <a:lnTo>
                    <a:pt x="14115923" y="25400"/>
                  </a:lnTo>
                  <a:lnTo>
                    <a:pt x="14090523" y="25400"/>
                  </a:lnTo>
                  <a:close/>
                  <a:moveTo>
                    <a:pt x="14141323" y="25400"/>
                  </a:moveTo>
                  <a:lnTo>
                    <a:pt x="14166723" y="25400"/>
                  </a:lnTo>
                  <a:lnTo>
                    <a:pt x="14141323" y="25400"/>
                  </a:lnTo>
                  <a:close/>
                  <a:moveTo>
                    <a:pt x="14192123" y="25400"/>
                  </a:moveTo>
                  <a:lnTo>
                    <a:pt x="14217523" y="25400"/>
                  </a:lnTo>
                  <a:lnTo>
                    <a:pt x="14192123" y="25400"/>
                  </a:lnTo>
                  <a:close/>
                  <a:moveTo>
                    <a:pt x="14242923" y="25400"/>
                  </a:moveTo>
                  <a:lnTo>
                    <a:pt x="14268323" y="25400"/>
                  </a:lnTo>
                  <a:lnTo>
                    <a:pt x="14242923" y="25400"/>
                  </a:lnTo>
                  <a:close/>
                  <a:moveTo>
                    <a:pt x="14293723" y="25400"/>
                  </a:moveTo>
                  <a:lnTo>
                    <a:pt x="14319123" y="25400"/>
                  </a:lnTo>
                  <a:lnTo>
                    <a:pt x="14293723" y="25400"/>
                  </a:lnTo>
                  <a:close/>
                  <a:moveTo>
                    <a:pt x="14344523" y="25400"/>
                  </a:moveTo>
                  <a:lnTo>
                    <a:pt x="14369923" y="25400"/>
                  </a:lnTo>
                  <a:lnTo>
                    <a:pt x="14344523" y="25400"/>
                  </a:lnTo>
                  <a:close/>
                  <a:moveTo>
                    <a:pt x="14395323" y="25400"/>
                  </a:moveTo>
                  <a:lnTo>
                    <a:pt x="14420723" y="25400"/>
                  </a:lnTo>
                  <a:lnTo>
                    <a:pt x="14395323" y="25400"/>
                  </a:lnTo>
                  <a:close/>
                  <a:moveTo>
                    <a:pt x="14446123" y="25400"/>
                  </a:moveTo>
                  <a:lnTo>
                    <a:pt x="14471523" y="25400"/>
                  </a:lnTo>
                  <a:lnTo>
                    <a:pt x="14446123" y="25400"/>
                  </a:lnTo>
                  <a:close/>
                  <a:moveTo>
                    <a:pt x="14496923" y="25400"/>
                  </a:moveTo>
                  <a:lnTo>
                    <a:pt x="14522323" y="25400"/>
                  </a:lnTo>
                  <a:lnTo>
                    <a:pt x="14496923" y="25400"/>
                  </a:lnTo>
                  <a:close/>
                  <a:moveTo>
                    <a:pt x="14547723" y="25400"/>
                  </a:moveTo>
                  <a:lnTo>
                    <a:pt x="14573123" y="25400"/>
                  </a:lnTo>
                  <a:lnTo>
                    <a:pt x="14547723" y="25400"/>
                  </a:lnTo>
                  <a:close/>
                  <a:moveTo>
                    <a:pt x="14598523" y="25400"/>
                  </a:moveTo>
                  <a:lnTo>
                    <a:pt x="14623923" y="25400"/>
                  </a:lnTo>
                  <a:lnTo>
                    <a:pt x="14598523" y="25400"/>
                  </a:lnTo>
                  <a:close/>
                  <a:moveTo>
                    <a:pt x="14649323" y="25400"/>
                  </a:moveTo>
                  <a:lnTo>
                    <a:pt x="14674723" y="25400"/>
                  </a:lnTo>
                  <a:lnTo>
                    <a:pt x="14649323" y="25400"/>
                  </a:lnTo>
                  <a:close/>
                  <a:moveTo>
                    <a:pt x="14700123" y="25400"/>
                  </a:moveTo>
                  <a:lnTo>
                    <a:pt x="14725523" y="25400"/>
                  </a:lnTo>
                  <a:lnTo>
                    <a:pt x="14700123" y="25400"/>
                  </a:lnTo>
                  <a:close/>
                  <a:moveTo>
                    <a:pt x="14750923" y="25400"/>
                  </a:moveTo>
                  <a:lnTo>
                    <a:pt x="14776323" y="25400"/>
                  </a:lnTo>
                  <a:lnTo>
                    <a:pt x="14750923" y="25400"/>
                  </a:lnTo>
                  <a:close/>
                  <a:moveTo>
                    <a:pt x="14801723" y="25400"/>
                  </a:moveTo>
                  <a:lnTo>
                    <a:pt x="14827123" y="25400"/>
                  </a:lnTo>
                  <a:lnTo>
                    <a:pt x="14801723" y="25400"/>
                  </a:lnTo>
                  <a:close/>
                  <a:moveTo>
                    <a:pt x="14852523" y="25400"/>
                  </a:moveTo>
                  <a:lnTo>
                    <a:pt x="14877923" y="25400"/>
                  </a:lnTo>
                  <a:lnTo>
                    <a:pt x="14852523" y="25400"/>
                  </a:lnTo>
                  <a:close/>
                  <a:moveTo>
                    <a:pt x="14903323" y="25400"/>
                  </a:moveTo>
                  <a:lnTo>
                    <a:pt x="14928723" y="25400"/>
                  </a:lnTo>
                  <a:lnTo>
                    <a:pt x="14903323" y="25400"/>
                  </a:lnTo>
                  <a:close/>
                  <a:moveTo>
                    <a:pt x="14954123" y="25400"/>
                  </a:moveTo>
                  <a:lnTo>
                    <a:pt x="14979523" y="25400"/>
                  </a:lnTo>
                  <a:lnTo>
                    <a:pt x="14954123" y="25400"/>
                  </a:lnTo>
                  <a:close/>
                  <a:moveTo>
                    <a:pt x="15004923" y="25400"/>
                  </a:moveTo>
                  <a:lnTo>
                    <a:pt x="15030323" y="25400"/>
                  </a:lnTo>
                  <a:lnTo>
                    <a:pt x="15004923" y="25400"/>
                  </a:lnTo>
                  <a:close/>
                  <a:moveTo>
                    <a:pt x="15055723" y="25400"/>
                  </a:moveTo>
                  <a:lnTo>
                    <a:pt x="15081123" y="25400"/>
                  </a:lnTo>
                  <a:lnTo>
                    <a:pt x="15055723" y="25400"/>
                  </a:lnTo>
                  <a:close/>
                  <a:moveTo>
                    <a:pt x="15106523" y="25400"/>
                  </a:moveTo>
                  <a:lnTo>
                    <a:pt x="15131923" y="25400"/>
                  </a:lnTo>
                  <a:lnTo>
                    <a:pt x="15106523" y="25400"/>
                  </a:lnTo>
                  <a:close/>
                  <a:moveTo>
                    <a:pt x="15157323" y="25400"/>
                  </a:moveTo>
                  <a:lnTo>
                    <a:pt x="15182723" y="25400"/>
                  </a:lnTo>
                  <a:lnTo>
                    <a:pt x="15157323" y="25400"/>
                  </a:lnTo>
                  <a:close/>
                  <a:moveTo>
                    <a:pt x="15206472" y="52451"/>
                  </a:moveTo>
                  <a:lnTo>
                    <a:pt x="15206472" y="77851"/>
                  </a:lnTo>
                  <a:lnTo>
                    <a:pt x="15181072" y="77851"/>
                  </a:lnTo>
                  <a:lnTo>
                    <a:pt x="15181072" y="52451"/>
                  </a:lnTo>
                  <a:close/>
                  <a:moveTo>
                    <a:pt x="15181072" y="103251"/>
                  </a:moveTo>
                  <a:lnTo>
                    <a:pt x="15181072" y="128651"/>
                  </a:lnTo>
                  <a:lnTo>
                    <a:pt x="15155672" y="128651"/>
                  </a:lnTo>
                  <a:lnTo>
                    <a:pt x="15155672" y="103251"/>
                  </a:lnTo>
                  <a:close/>
                  <a:moveTo>
                    <a:pt x="15155672" y="154051"/>
                  </a:moveTo>
                  <a:lnTo>
                    <a:pt x="15155672" y="179451"/>
                  </a:lnTo>
                  <a:lnTo>
                    <a:pt x="15130272" y="179451"/>
                  </a:lnTo>
                  <a:lnTo>
                    <a:pt x="15130272" y="154051"/>
                  </a:lnTo>
                  <a:close/>
                  <a:moveTo>
                    <a:pt x="15130272" y="204851"/>
                  </a:moveTo>
                  <a:lnTo>
                    <a:pt x="15130272" y="230251"/>
                  </a:lnTo>
                  <a:lnTo>
                    <a:pt x="15104872" y="230251"/>
                  </a:lnTo>
                  <a:lnTo>
                    <a:pt x="15104872" y="204851"/>
                  </a:lnTo>
                  <a:close/>
                  <a:moveTo>
                    <a:pt x="15104872" y="255651"/>
                  </a:moveTo>
                  <a:lnTo>
                    <a:pt x="15104872" y="281051"/>
                  </a:lnTo>
                  <a:lnTo>
                    <a:pt x="15079472" y="281051"/>
                  </a:lnTo>
                  <a:lnTo>
                    <a:pt x="15079472" y="255651"/>
                  </a:lnTo>
                  <a:close/>
                  <a:moveTo>
                    <a:pt x="15079472" y="306451"/>
                  </a:moveTo>
                  <a:lnTo>
                    <a:pt x="15079472" y="331851"/>
                  </a:lnTo>
                  <a:lnTo>
                    <a:pt x="15054072" y="331851"/>
                  </a:lnTo>
                  <a:lnTo>
                    <a:pt x="15054072" y="306451"/>
                  </a:lnTo>
                  <a:close/>
                  <a:moveTo>
                    <a:pt x="15054072" y="357251"/>
                  </a:moveTo>
                  <a:lnTo>
                    <a:pt x="15054072" y="382651"/>
                  </a:lnTo>
                  <a:lnTo>
                    <a:pt x="15028672" y="382651"/>
                  </a:lnTo>
                  <a:lnTo>
                    <a:pt x="15028672" y="357251"/>
                  </a:lnTo>
                  <a:close/>
                  <a:moveTo>
                    <a:pt x="15028672" y="408051"/>
                  </a:moveTo>
                  <a:lnTo>
                    <a:pt x="15028672" y="433451"/>
                  </a:lnTo>
                  <a:lnTo>
                    <a:pt x="15003272" y="433451"/>
                  </a:lnTo>
                  <a:lnTo>
                    <a:pt x="15003272" y="408051"/>
                  </a:lnTo>
                  <a:close/>
                  <a:moveTo>
                    <a:pt x="15003272" y="458851"/>
                  </a:moveTo>
                  <a:lnTo>
                    <a:pt x="15003272" y="484251"/>
                  </a:lnTo>
                  <a:lnTo>
                    <a:pt x="14977872" y="484251"/>
                  </a:lnTo>
                  <a:lnTo>
                    <a:pt x="14977872" y="458851"/>
                  </a:lnTo>
                  <a:close/>
                  <a:moveTo>
                    <a:pt x="14977872" y="509651"/>
                  </a:moveTo>
                  <a:lnTo>
                    <a:pt x="14977872" y="535051"/>
                  </a:lnTo>
                  <a:lnTo>
                    <a:pt x="14952472" y="535051"/>
                  </a:lnTo>
                  <a:lnTo>
                    <a:pt x="14952472" y="509651"/>
                  </a:lnTo>
                  <a:close/>
                  <a:moveTo>
                    <a:pt x="14952472" y="560451"/>
                  </a:moveTo>
                  <a:lnTo>
                    <a:pt x="14952472" y="585851"/>
                  </a:lnTo>
                  <a:lnTo>
                    <a:pt x="14927072" y="585851"/>
                  </a:lnTo>
                  <a:lnTo>
                    <a:pt x="14927072" y="560451"/>
                  </a:lnTo>
                  <a:close/>
                  <a:moveTo>
                    <a:pt x="14927072" y="611251"/>
                  </a:moveTo>
                  <a:lnTo>
                    <a:pt x="14927072" y="636651"/>
                  </a:lnTo>
                  <a:lnTo>
                    <a:pt x="14901672" y="636651"/>
                  </a:lnTo>
                  <a:lnTo>
                    <a:pt x="14901672" y="611251"/>
                  </a:lnTo>
                  <a:close/>
                  <a:moveTo>
                    <a:pt x="14901672" y="662051"/>
                  </a:moveTo>
                  <a:lnTo>
                    <a:pt x="14901672" y="687451"/>
                  </a:lnTo>
                  <a:lnTo>
                    <a:pt x="14876272" y="687451"/>
                  </a:lnTo>
                  <a:lnTo>
                    <a:pt x="14876272" y="662051"/>
                  </a:lnTo>
                  <a:close/>
                  <a:moveTo>
                    <a:pt x="14876272" y="712851"/>
                  </a:moveTo>
                  <a:lnTo>
                    <a:pt x="14876272" y="738251"/>
                  </a:lnTo>
                  <a:lnTo>
                    <a:pt x="14850872" y="738251"/>
                  </a:lnTo>
                  <a:lnTo>
                    <a:pt x="14850872" y="712851"/>
                  </a:lnTo>
                  <a:close/>
                  <a:moveTo>
                    <a:pt x="14850872" y="763651"/>
                  </a:moveTo>
                  <a:lnTo>
                    <a:pt x="14850872" y="789051"/>
                  </a:lnTo>
                  <a:lnTo>
                    <a:pt x="14825472" y="789051"/>
                  </a:lnTo>
                  <a:lnTo>
                    <a:pt x="14825472" y="763651"/>
                  </a:lnTo>
                  <a:close/>
                  <a:moveTo>
                    <a:pt x="14825472" y="814451"/>
                  </a:moveTo>
                  <a:lnTo>
                    <a:pt x="14825472" y="839851"/>
                  </a:lnTo>
                  <a:lnTo>
                    <a:pt x="14800072" y="839851"/>
                  </a:lnTo>
                  <a:lnTo>
                    <a:pt x="14800072" y="814451"/>
                  </a:lnTo>
                  <a:close/>
                  <a:moveTo>
                    <a:pt x="14800072" y="865251"/>
                  </a:moveTo>
                  <a:lnTo>
                    <a:pt x="14800072" y="890651"/>
                  </a:lnTo>
                  <a:lnTo>
                    <a:pt x="14774672" y="890651"/>
                  </a:lnTo>
                  <a:lnTo>
                    <a:pt x="14774672" y="865251"/>
                  </a:lnTo>
                  <a:close/>
                  <a:moveTo>
                    <a:pt x="14774672" y="916051"/>
                  </a:moveTo>
                  <a:lnTo>
                    <a:pt x="14774672" y="941451"/>
                  </a:lnTo>
                  <a:lnTo>
                    <a:pt x="14749272" y="941451"/>
                  </a:lnTo>
                  <a:lnTo>
                    <a:pt x="14749272" y="916051"/>
                  </a:lnTo>
                  <a:close/>
                  <a:moveTo>
                    <a:pt x="14749272" y="966851"/>
                  </a:moveTo>
                  <a:lnTo>
                    <a:pt x="14749272" y="992251"/>
                  </a:lnTo>
                  <a:lnTo>
                    <a:pt x="14723872" y="992251"/>
                  </a:lnTo>
                  <a:lnTo>
                    <a:pt x="14723872" y="966851"/>
                  </a:lnTo>
                  <a:close/>
                  <a:moveTo>
                    <a:pt x="14723872" y="1017651"/>
                  </a:moveTo>
                  <a:lnTo>
                    <a:pt x="14723872" y="1043051"/>
                  </a:lnTo>
                  <a:lnTo>
                    <a:pt x="14698472" y="1043051"/>
                  </a:lnTo>
                  <a:lnTo>
                    <a:pt x="14698472" y="1017651"/>
                  </a:lnTo>
                  <a:close/>
                  <a:moveTo>
                    <a:pt x="14698472" y="1068451"/>
                  </a:moveTo>
                  <a:lnTo>
                    <a:pt x="14698472" y="1093851"/>
                  </a:lnTo>
                  <a:lnTo>
                    <a:pt x="14673072" y="1093851"/>
                  </a:lnTo>
                  <a:lnTo>
                    <a:pt x="14673072" y="1068451"/>
                  </a:lnTo>
                  <a:close/>
                  <a:moveTo>
                    <a:pt x="14673072" y="1119251"/>
                  </a:moveTo>
                  <a:lnTo>
                    <a:pt x="14673072" y="1144651"/>
                  </a:lnTo>
                  <a:lnTo>
                    <a:pt x="14647672" y="1144651"/>
                  </a:lnTo>
                  <a:lnTo>
                    <a:pt x="14647672" y="1119251"/>
                  </a:lnTo>
                  <a:close/>
                  <a:moveTo>
                    <a:pt x="14647672" y="1170051"/>
                  </a:moveTo>
                  <a:lnTo>
                    <a:pt x="14647672" y="1195451"/>
                  </a:lnTo>
                  <a:lnTo>
                    <a:pt x="14622272" y="1195451"/>
                  </a:lnTo>
                  <a:lnTo>
                    <a:pt x="14622272" y="1170051"/>
                  </a:lnTo>
                  <a:close/>
                  <a:moveTo>
                    <a:pt x="14622272" y="1220851"/>
                  </a:moveTo>
                  <a:lnTo>
                    <a:pt x="14622272" y="1246251"/>
                  </a:lnTo>
                  <a:lnTo>
                    <a:pt x="14596872" y="1246251"/>
                  </a:lnTo>
                  <a:lnTo>
                    <a:pt x="14596872" y="1220851"/>
                  </a:lnTo>
                  <a:close/>
                  <a:moveTo>
                    <a:pt x="14596872" y="1271651"/>
                  </a:moveTo>
                  <a:lnTo>
                    <a:pt x="14596872" y="1297051"/>
                  </a:lnTo>
                  <a:lnTo>
                    <a:pt x="14571472" y="1297051"/>
                  </a:lnTo>
                  <a:lnTo>
                    <a:pt x="14571472" y="1271651"/>
                  </a:lnTo>
                  <a:close/>
                  <a:moveTo>
                    <a:pt x="14571472" y="1322451"/>
                  </a:moveTo>
                  <a:lnTo>
                    <a:pt x="14571472" y="1347851"/>
                  </a:lnTo>
                  <a:lnTo>
                    <a:pt x="14546072" y="1347851"/>
                  </a:lnTo>
                  <a:lnTo>
                    <a:pt x="14546072" y="1322451"/>
                  </a:lnTo>
                  <a:close/>
                  <a:moveTo>
                    <a:pt x="14546072" y="1373251"/>
                  </a:moveTo>
                  <a:lnTo>
                    <a:pt x="14546072" y="1398651"/>
                  </a:lnTo>
                  <a:lnTo>
                    <a:pt x="14520672" y="1398651"/>
                  </a:lnTo>
                  <a:lnTo>
                    <a:pt x="14520672" y="1373251"/>
                  </a:lnTo>
                  <a:close/>
                  <a:moveTo>
                    <a:pt x="14520672" y="1424051"/>
                  </a:moveTo>
                  <a:lnTo>
                    <a:pt x="14520672" y="1449451"/>
                  </a:lnTo>
                  <a:lnTo>
                    <a:pt x="14495272" y="1449451"/>
                  </a:lnTo>
                  <a:lnTo>
                    <a:pt x="14495272" y="1424051"/>
                  </a:lnTo>
                  <a:close/>
                  <a:moveTo>
                    <a:pt x="14495272" y="1474851"/>
                  </a:moveTo>
                  <a:lnTo>
                    <a:pt x="14495272" y="1500251"/>
                  </a:lnTo>
                  <a:lnTo>
                    <a:pt x="14469872" y="1500251"/>
                  </a:lnTo>
                  <a:lnTo>
                    <a:pt x="14469872" y="1474851"/>
                  </a:lnTo>
                  <a:close/>
                  <a:moveTo>
                    <a:pt x="14469872" y="1525651"/>
                  </a:moveTo>
                  <a:lnTo>
                    <a:pt x="14469872" y="1551051"/>
                  </a:lnTo>
                  <a:lnTo>
                    <a:pt x="14444472" y="1551051"/>
                  </a:lnTo>
                  <a:lnTo>
                    <a:pt x="14444472" y="1525651"/>
                  </a:lnTo>
                  <a:close/>
                  <a:moveTo>
                    <a:pt x="14444472" y="1576451"/>
                  </a:moveTo>
                  <a:lnTo>
                    <a:pt x="14444472" y="1601851"/>
                  </a:lnTo>
                  <a:lnTo>
                    <a:pt x="14419072" y="1601851"/>
                  </a:lnTo>
                  <a:lnTo>
                    <a:pt x="14419072" y="1576451"/>
                  </a:lnTo>
                  <a:close/>
                  <a:moveTo>
                    <a:pt x="14419072" y="1627251"/>
                  </a:moveTo>
                  <a:lnTo>
                    <a:pt x="14419072" y="1652651"/>
                  </a:lnTo>
                  <a:lnTo>
                    <a:pt x="14393672" y="1652651"/>
                  </a:lnTo>
                  <a:lnTo>
                    <a:pt x="14393672" y="1627251"/>
                  </a:lnTo>
                  <a:close/>
                  <a:moveTo>
                    <a:pt x="14393672" y="1678051"/>
                  </a:moveTo>
                  <a:lnTo>
                    <a:pt x="14393672" y="1703451"/>
                  </a:lnTo>
                  <a:lnTo>
                    <a:pt x="14368272" y="1703451"/>
                  </a:lnTo>
                  <a:lnTo>
                    <a:pt x="14368272" y="1678051"/>
                  </a:lnTo>
                  <a:close/>
                  <a:moveTo>
                    <a:pt x="14368272" y="1728851"/>
                  </a:moveTo>
                  <a:lnTo>
                    <a:pt x="14368272" y="1754251"/>
                  </a:lnTo>
                  <a:lnTo>
                    <a:pt x="14342872" y="1754251"/>
                  </a:lnTo>
                  <a:lnTo>
                    <a:pt x="14342872" y="1728851"/>
                  </a:lnTo>
                  <a:close/>
                  <a:moveTo>
                    <a:pt x="14342872" y="1779651"/>
                  </a:moveTo>
                  <a:lnTo>
                    <a:pt x="14342872" y="1805051"/>
                  </a:lnTo>
                  <a:lnTo>
                    <a:pt x="14317472" y="1805051"/>
                  </a:lnTo>
                  <a:lnTo>
                    <a:pt x="14317472" y="1779651"/>
                  </a:lnTo>
                  <a:close/>
                  <a:moveTo>
                    <a:pt x="14317472" y="1830451"/>
                  </a:moveTo>
                  <a:lnTo>
                    <a:pt x="14317472" y="1855851"/>
                  </a:lnTo>
                  <a:lnTo>
                    <a:pt x="14292072" y="1855851"/>
                  </a:lnTo>
                  <a:lnTo>
                    <a:pt x="14292072" y="1830451"/>
                  </a:lnTo>
                  <a:close/>
                  <a:moveTo>
                    <a:pt x="14292072" y="1881251"/>
                  </a:moveTo>
                  <a:lnTo>
                    <a:pt x="14292072" y="1906651"/>
                  </a:lnTo>
                  <a:lnTo>
                    <a:pt x="14266672" y="1906651"/>
                  </a:lnTo>
                  <a:lnTo>
                    <a:pt x="14266672" y="1881251"/>
                  </a:lnTo>
                  <a:close/>
                  <a:moveTo>
                    <a:pt x="14266672" y="1932051"/>
                  </a:moveTo>
                  <a:lnTo>
                    <a:pt x="14266672" y="1957451"/>
                  </a:lnTo>
                  <a:lnTo>
                    <a:pt x="14241272" y="1957451"/>
                  </a:lnTo>
                  <a:lnTo>
                    <a:pt x="14241272" y="1932051"/>
                  </a:lnTo>
                  <a:close/>
                  <a:moveTo>
                    <a:pt x="14241272" y="1982851"/>
                  </a:moveTo>
                  <a:lnTo>
                    <a:pt x="14241272" y="2008251"/>
                  </a:lnTo>
                  <a:lnTo>
                    <a:pt x="14215872" y="2008251"/>
                  </a:lnTo>
                  <a:lnTo>
                    <a:pt x="14215872" y="1982851"/>
                  </a:lnTo>
                  <a:close/>
                  <a:moveTo>
                    <a:pt x="14215872" y="2033651"/>
                  </a:moveTo>
                  <a:lnTo>
                    <a:pt x="14215872" y="2059051"/>
                  </a:lnTo>
                  <a:lnTo>
                    <a:pt x="14190472" y="2059051"/>
                  </a:lnTo>
                  <a:lnTo>
                    <a:pt x="14190472" y="2033651"/>
                  </a:lnTo>
                  <a:close/>
                  <a:moveTo>
                    <a:pt x="14190472" y="2084451"/>
                  </a:moveTo>
                  <a:lnTo>
                    <a:pt x="14190472" y="2109851"/>
                  </a:lnTo>
                  <a:lnTo>
                    <a:pt x="14165072" y="2109851"/>
                  </a:lnTo>
                  <a:lnTo>
                    <a:pt x="14165072" y="2084451"/>
                  </a:lnTo>
                  <a:close/>
                  <a:moveTo>
                    <a:pt x="14165072" y="2135251"/>
                  </a:moveTo>
                  <a:lnTo>
                    <a:pt x="14165072" y="2160651"/>
                  </a:lnTo>
                  <a:lnTo>
                    <a:pt x="14139672" y="2160651"/>
                  </a:lnTo>
                  <a:lnTo>
                    <a:pt x="14139672" y="2135251"/>
                  </a:lnTo>
                  <a:close/>
                  <a:moveTo>
                    <a:pt x="14139672" y="2186051"/>
                  </a:moveTo>
                  <a:lnTo>
                    <a:pt x="14139672" y="2211451"/>
                  </a:lnTo>
                  <a:lnTo>
                    <a:pt x="14114272" y="2211451"/>
                  </a:lnTo>
                  <a:lnTo>
                    <a:pt x="14114272" y="2186051"/>
                  </a:lnTo>
                  <a:close/>
                  <a:moveTo>
                    <a:pt x="14114272" y="2236851"/>
                  </a:moveTo>
                  <a:lnTo>
                    <a:pt x="14114272" y="2262251"/>
                  </a:lnTo>
                  <a:lnTo>
                    <a:pt x="14088872" y="2262251"/>
                  </a:lnTo>
                  <a:lnTo>
                    <a:pt x="14088872" y="2236851"/>
                  </a:lnTo>
                  <a:close/>
                  <a:moveTo>
                    <a:pt x="14088872" y="2287651"/>
                  </a:moveTo>
                  <a:lnTo>
                    <a:pt x="14088872" y="2313051"/>
                  </a:lnTo>
                  <a:lnTo>
                    <a:pt x="14063472" y="2313051"/>
                  </a:lnTo>
                  <a:lnTo>
                    <a:pt x="14063472" y="2287651"/>
                  </a:lnTo>
                  <a:close/>
                  <a:moveTo>
                    <a:pt x="14063472" y="2338451"/>
                  </a:moveTo>
                  <a:lnTo>
                    <a:pt x="14063472" y="2363851"/>
                  </a:lnTo>
                  <a:lnTo>
                    <a:pt x="14038072" y="2363851"/>
                  </a:lnTo>
                  <a:lnTo>
                    <a:pt x="14038072" y="2338451"/>
                  </a:lnTo>
                  <a:close/>
                  <a:moveTo>
                    <a:pt x="14038072" y="2389251"/>
                  </a:moveTo>
                  <a:lnTo>
                    <a:pt x="14038072" y="2414651"/>
                  </a:lnTo>
                  <a:lnTo>
                    <a:pt x="14012672" y="2414651"/>
                  </a:lnTo>
                  <a:lnTo>
                    <a:pt x="14012672" y="2389251"/>
                  </a:lnTo>
                  <a:close/>
                  <a:moveTo>
                    <a:pt x="14012672" y="2440051"/>
                  </a:moveTo>
                  <a:lnTo>
                    <a:pt x="14012672" y="2465451"/>
                  </a:lnTo>
                  <a:lnTo>
                    <a:pt x="13987272" y="2465451"/>
                  </a:lnTo>
                  <a:lnTo>
                    <a:pt x="13987272" y="2440051"/>
                  </a:lnTo>
                  <a:close/>
                  <a:moveTo>
                    <a:pt x="13987272" y="2490851"/>
                  </a:moveTo>
                  <a:lnTo>
                    <a:pt x="13987272" y="2516251"/>
                  </a:lnTo>
                  <a:lnTo>
                    <a:pt x="13961872" y="2516251"/>
                  </a:lnTo>
                  <a:lnTo>
                    <a:pt x="13961872" y="2490851"/>
                  </a:lnTo>
                  <a:close/>
                  <a:moveTo>
                    <a:pt x="13961872" y="2541651"/>
                  </a:moveTo>
                  <a:lnTo>
                    <a:pt x="13961872" y="2567051"/>
                  </a:lnTo>
                  <a:lnTo>
                    <a:pt x="13936472" y="2567051"/>
                  </a:lnTo>
                  <a:lnTo>
                    <a:pt x="13936472" y="2541651"/>
                  </a:lnTo>
                  <a:close/>
                  <a:moveTo>
                    <a:pt x="13936472" y="2592451"/>
                  </a:moveTo>
                  <a:lnTo>
                    <a:pt x="13936472" y="2617851"/>
                  </a:lnTo>
                  <a:lnTo>
                    <a:pt x="13911072" y="2617851"/>
                  </a:lnTo>
                  <a:lnTo>
                    <a:pt x="13911072" y="2592451"/>
                  </a:lnTo>
                  <a:close/>
                  <a:moveTo>
                    <a:pt x="13911072" y="2643251"/>
                  </a:moveTo>
                  <a:lnTo>
                    <a:pt x="13911072" y="2668651"/>
                  </a:lnTo>
                  <a:lnTo>
                    <a:pt x="13885672" y="2668651"/>
                  </a:lnTo>
                  <a:lnTo>
                    <a:pt x="13885672" y="2643251"/>
                  </a:lnTo>
                  <a:close/>
                  <a:moveTo>
                    <a:pt x="13885672" y="2694051"/>
                  </a:moveTo>
                  <a:lnTo>
                    <a:pt x="13885672" y="2719451"/>
                  </a:lnTo>
                  <a:lnTo>
                    <a:pt x="13860272" y="2719451"/>
                  </a:lnTo>
                  <a:lnTo>
                    <a:pt x="13860272" y="2694051"/>
                  </a:lnTo>
                  <a:close/>
                  <a:moveTo>
                    <a:pt x="13860272" y="2744851"/>
                  </a:moveTo>
                  <a:lnTo>
                    <a:pt x="13860272" y="2770251"/>
                  </a:lnTo>
                  <a:lnTo>
                    <a:pt x="13834872" y="2770251"/>
                  </a:lnTo>
                  <a:lnTo>
                    <a:pt x="13834872" y="2744851"/>
                  </a:lnTo>
                  <a:close/>
                  <a:moveTo>
                    <a:pt x="13834872" y="2795651"/>
                  </a:moveTo>
                  <a:lnTo>
                    <a:pt x="13834872" y="2821051"/>
                  </a:lnTo>
                  <a:lnTo>
                    <a:pt x="13809472" y="2821051"/>
                  </a:lnTo>
                  <a:lnTo>
                    <a:pt x="13809472" y="2795651"/>
                  </a:lnTo>
                  <a:close/>
                  <a:moveTo>
                    <a:pt x="13809472" y="2846451"/>
                  </a:moveTo>
                  <a:lnTo>
                    <a:pt x="13809472" y="2871851"/>
                  </a:lnTo>
                  <a:lnTo>
                    <a:pt x="13784072" y="2871851"/>
                  </a:lnTo>
                  <a:lnTo>
                    <a:pt x="13784072" y="2846451"/>
                  </a:lnTo>
                  <a:close/>
                  <a:moveTo>
                    <a:pt x="13784072" y="2897251"/>
                  </a:moveTo>
                  <a:lnTo>
                    <a:pt x="13784072" y="2922651"/>
                  </a:lnTo>
                  <a:lnTo>
                    <a:pt x="13758672" y="2922651"/>
                  </a:lnTo>
                  <a:lnTo>
                    <a:pt x="13758672" y="2897251"/>
                  </a:lnTo>
                  <a:close/>
                  <a:moveTo>
                    <a:pt x="13758672" y="2948051"/>
                  </a:moveTo>
                  <a:lnTo>
                    <a:pt x="13758672" y="2973451"/>
                  </a:lnTo>
                  <a:lnTo>
                    <a:pt x="13733272" y="2973451"/>
                  </a:lnTo>
                  <a:lnTo>
                    <a:pt x="13733272" y="2948051"/>
                  </a:lnTo>
                  <a:close/>
                  <a:moveTo>
                    <a:pt x="13733272" y="2998851"/>
                  </a:moveTo>
                  <a:lnTo>
                    <a:pt x="13733272" y="3024251"/>
                  </a:lnTo>
                  <a:lnTo>
                    <a:pt x="13707872" y="3024251"/>
                  </a:lnTo>
                  <a:lnTo>
                    <a:pt x="13707872" y="2998851"/>
                  </a:lnTo>
                  <a:close/>
                  <a:moveTo>
                    <a:pt x="13707872" y="3049651"/>
                  </a:moveTo>
                  <a:lnTo>
                    <a:pt x="13707872" y="3075051"/>
                  </a:lnTo>
                  <a:lnTo>
                    <a:pt x="13682472" y="3075051"/>
                  </a:lnTo>
                  <a:lnTo>
                    <a:pt x="13682472" y="3049651"/>
                  </a:lnTo>
                  <a:close/>
                  <a:moveTo>
                    <a:pt x="13682472" y="3100451"/>
                  </a:moveTo>
                  <a:lnTo>
                    <a:pt x="13682472" y="3125851"/>
                  </a:lnTo>
                  <a:lnTo>
                    <a:pt x="13657072" y="3125851"/>
                  </a:lnTo>
                  <a:lnTo>
                    <a:pt x="13657072" y="3100451"/>
                  </a:lnTo>
                  <a:close/>
                  <a:moveTo>
                    <a:pt x="13657072" y="3151251"/>
                  </a:moveTo>
                  <a:lnTo>
                    <a:pt x="13657072" y="3176651"/>
                  </a:lnTo>
                  <a:lnTo>
                    <a:pt x="13631672" y="3176651"/>
                  </a:lnTo>
                  <a:lnTo>
                    <a:pt x="13631672" y="3151251"/>
                  </a:lnTo>
                  <a:close/>
                  <a:moveTo>
                    <a:pt x="13631672" y="3202051"/>
                  </a:moveTo>
                  <a:lnTo>
                    <a:pt x="13631672" y="3227451"/>
                  </a:lnTo>
                  <a:lnTo>
                    <a:pt x="13606272" y="3227451"/>
                  </a:lnTo>
                  <a:lnTo>
                    <a:pt x="13606272" y="3202051"/>
                  </a:lnTo>
                  <a:close/>
                  <a:moveTo>
                    <a:pt x="13606272" y="3252851"/>
                  </a:moveTo>
                  <a:lnTo>
                    <a:pt x="13606272" y="3278251"/>
                  </a:lnTo>
                  <a:lnTo>
                    <a:pt x="13580872" y="3278251"/>
                  </a:lnTo>
                  <a:lnTo>
                    <a:pt x="13580872" y="3252851"/>
                  </a:lnTo>
                  <a:close/>
                  <a:moveTo>
                    <a:pt x="13580872" y="3303651"/>
                  </a:moveTo>
                  <a:lnTo>
                    <a:pt x="13580872" y="3329051"/>
                  </a:lnTo>
                  <a:lnTo>
                    <a:pt x="13555472" y="3329051"/>
                  </a:lnTo>
                  <a:lnTo>
                    <a:pt x="13555472" y="3303651"/>
                  </a:lnTo>
                  <a:close/>
                  <a:moveTo>
                    <a:pt x="13555472" y="3354451"/>
                  </a:moveTo>
                  <a:lnTo>
                    <a:pt x="13555472" y="3379851"/>
                  </a:lnTo>
                  <a:lnTo>
                    <a:pt x="13530072" y="3379851"/>
                  </a:lnTo>
                  <a:lnTo>
                    <a:pt x="13530072" y="3354451"/>
                  </a:lnTo>
                  <a:close/>
                  <a:moveTo>
                    <a:pt x="13530072" y="3405251"/>
                  </a:moveTo>
                  <a:lnTo>
                    <a:pt x="13530072" y="3430651"/>
                  </a:lnTo>
                  <a:lnTo>
                    <a:pt x="13504672" y="3430651"/>
                  </a:lnTo>
                  <a:lnTo>
                    <a:pt x="13504672" y="3405251"/>
                  </a:lnTo>
                  <a:close/>
                  <a:moveTo>
                    <a:pt x="13504672" y="3456051"/>
                  </a:moveTo>
                  <a:lnTo>
                    <a:pt x="13504672" y="3481451"/>
                  </a:lnTo>
                  <a:lnTo>
                    <a:pt x="13479272" y="3481451"/>
                  </a:lnTo>
                  <a:lnTo>
                    <a:pt x="13479272" y="3456051"/>
                  </a:lnTo>
                  <a:close/>
                  <a:moveTo>
                    <a:pt x="13479272" y="3506851"/>
                  </a:moveTo>
                  <a:lnTo>
                    <a:pt x="13479272" y="3532251"/>
                  </a:lnTo>
                  <a:lnTo>
                    <a:pt x="13453872" y="3532251"/>
                  </a:lnTo>
                  <a:lnTo>
                    <a:pt x="13453872" y="3506851"/>
                  </a:lnTo>
                  <a:close/>
                  <a:moveTo>
                    <a:pt x="13453872" y="3557651"/>
                  </a:moveTo>
                  <a:lnTo>
                    <a:pt x="13453872" y="3583051"/>
                  </a:lnTo>
                  <a:lnTo>
                    <a:pt x="13428472" y="3583051"/>
                  </a:lnTo>
                  <a:lnTo>
                    <a:pt x="13428472" y="3557651"/>
                  </a:lnTo>
                  <a:close/>
                  <a:moveTo>
                    <a:pt x="13428472" y="3608451"/>
                  </a:moveTo>
                  <a:lnTo>
                    <a:pt x="13428472" y="3633851"/>
                  </a:lnTo>
                  <a:lnTo>
                    <a:pt x="13403072" y="3633851"/>
                  </a:lnTo>
                  <a:lnTo>
                    <a:pt x="13403072" y="3608451"/>
                  </a:lnTo>
                  <a:close/>
                  <a:moveTo>
                    <a:pt x="13403072" y="3659251"/>
                  </a:moveTo>
                  <a:lnTo>
                    <a:pt x="13403072" y="3684651"/>
                  </a:lnTo>
                  <a:lnTo>
                    <a:pt x="13377672" y="3684651"/>
                  </a:lnTo>
                  <a:lnTo>
                    <a:pt x="13377672" y="3659251"/>
                  </a:lnTo>
                  <a:close/>
                  <a:moveTo>
                    <a:pt x="13377672" y="3710051"/>
                  </a:moveTo>
                  <a:lnTo>
                    <a:pt x="13377672" y="3735451"/>
                  </a:lnTo>
                  <a:lnTo>
                    <a:pt x="13352272" y="3735451"/>
                  </a:lnTo>
                  <a:lnTo>
                    <a:pt x="13352272" y="3710051"/>
                  </a:lnTo>
                  <a:close/>
                  <a:moveTo>
                    <a:pt x="13352272" y="3760851"/>
                  </a:moveTo>
                  <a:lnTo>
                    <a:pt x="13352272" y="3786251"/>
                  </a:lnTo>
                  <a:lnTo>
                    <a:pt x="13326872" y="3786251"/>
                  </a:lnTo>
                  <a:lnTo>
                    <a:pt x="13326872" y="3760851"/>
                  </a:lnTo>
                  <a:close/>
                  <a:moveTo>
                    <a:pt x="13326872" y="3811651"/>
                  </a:moveTo>
                  <a:lnTo>
                    <a:pt x="13326872" y="3837051"/>
                  </a:lnTo>
                  <a:lnTo>
                    <a:pt x="13301472" y="3837051"/>
                  </a:lnTo>
                  <a:lnTo>
                    <a:pt x="13301472" y="3811651"/>
                  </a:lnTo>
                  <a:close/>
                  <a:moveTo>
                    <a:pt x="13301472" y="3862451"/>
                  </a:moveTo>
                  <a:lnTo>
                    <a:pt x="13301472" y="3887851"/>
                  </a:lnTo>
                  <a:lnTo>
                    <a:pt x="13276072" y="3887851"/>
                  </a:lnTo>
                  <a:lnTo>
                    <a:pt x="13276072" y="3862451"/>
                  </a:lnTo>
                  <a:close/>
                  <a:moveTo>
                    <a:pt x="13276072" y="3913251"/>
                  </a:moveTo>
                  <a:lnTo>
                    <a:pt x="13276072" y="3938651"/>
                  </a:lnTo>
                  <a:lnTo>
                    <a:pt x="13250672" y="3938651"/>
                  </a:lnTo>
                  <a:lnTo>
                    <a:pt x="13250672" y="3913251"/>
                  </a:lnTo>
                  <a:close/>
                  <a:moveTo>
                    <a:pt x="13250672" y="3964051"/>
                  </a:moveTo>
                  <a:lnTo>
                    <a:pt x="13250672" y="3989451"/>
                  </a:lnTo>
                  <a:lnTo>
                    <a:pt x="13225272" y="3989451"/>
                  </a:lnTo>
                  <a:lnTo>
                    <a:pt x="13225272" y="3964051"/>
                  </a:lnTo>
                  <a:close/>
                  <a:moveTo>
                    <a:pt x="13225272" y="4014851"/>
                  </a:moveTo>
                  <a:lnTo>
                    <a:pt x="13225272" y="4040251"/>
                  </a:lnTo>
                  <a:lnTo>
                    <a:pt x="13199872" y="4040251"/>
                  </a:lnTo>
                  <a:lnTo>
                    <a:pt x="13199872" y="4014851"/>
                  </a:lnTo>
                  <a:close/>
                  <a:moveTo>
                    <a:pt x="13199872" y="4065651"/>
                  </a:moveTo>
                  <a:lnTo>
                    <a:pt x="13199872" y="4091051"/>
                  </a:lnTo>
                  <a:lnTo>
                    <a:pt x="13174472" y="4091051"/>
                  </a:lnTo>
                  <a:lnTo>
                    <a:pt x="13174472" y="4065651"/>
                  </a:lnTo>
                  <a:close/>
                  <a:moveTo>
                    <a:pt x="13174472" y="4116451"/>
                  </a:moveTo>
                  <a:lnTo>
                    <a:pt x="13174472" y="4141851"/>
                  </a:lnTo>
                  <a:lnTo>
                    <a:pt x="13149072" y="4141851"/>
                  </a:lnTo>
                  <a:lnTo>
                    <a:pt x="13149072" y="4116451"/>
                  </a:lnTo>
                  <a:close/>
                  <a:moveTo>
                    <a:pt x="13149072" y="4167251"/>
                  </a:moveTo>
                  <a:lnTo>
                    <a:pt x="13149072" y="4192651"/>
                  </a:lnTo>
                  <a:lnTo>
                    <a:pt x="13123672" y="4192651"/>
                  </a:lnTo>
                  <a:lnTo>
                    <a:pt x="13123672" y="4167251"/>
                  </a:lnTo>
                  <a:close/>
                  <a:moveTo>
                    <a:pt x="13123672" y="4218051"/>
                  </a:moveTo>
                  <a:lnTo>
                    <a:pt x="13123672" y="4243451"/>
                  </a:lnTo>
                  <a:lnTo>
                    <a:pt x="13098272" y="4243451"/>
                  </a:lnTo>
                  <a:lnTo>
                    <a:pt x="13098272" y="4218051"/>
                  </a:lnTo>
                  <a:close/>
                  <a:moveTo>
                    <a:pt x="13098272" y="4268851"/>
                  </a:moveTo>
                  <a:lnTo>
                    <a:pt x="13098272" y="4294251"/>
                  </a:lnTo>
                  <a:lnTo>
                    <a:pt x="13072872" y="4294251"/>
                  </a:lnTo>
                  <a:lnTo>
                    <a:pt x="13072872" y="4268851"/>
                  </a:lnTo>
                  <a:close/>
                  <a:moveTo>
                    <a:pt x="13072872" y="4319651"/>
                  </a:moveTo>
                  <a:lnTo>
                    <a:pt x="13072872" y="4345051"/>
                  </a:lnTo>
                  <a:lnTo>
                    <a:pt x="13047472" y="4345051"/>
                  </a:lnTo>
                  <a:lnTo>
                    <a:pt x="13047472" y="4319651"/>
                  </a:lnTo>
                  <a:close/>
                  <a:moveTo>
                    <a:pt x="13047472" y="4370451"/>
                  </a:moveTo>
                  <a:lnTo>
                    <a:pt x="13047472" y="4395851"/>
                  </a:lnTo>
                  <a:lnTo>
                    <a:pt x="13022072" y="4395851"/>
                  </a:lnTo>
                  <a:lnTo>
                    <a:pt x="13022072" y="4370451"/>
                  </a:lnTo>
                  <a:close/>
                  <a:moveTo>
                    <a:pt x="13022072" y="4421251"/>
                  </a:moveTo>
                  <a:lnTo>
                    <a:pt x="13022072" y="4446651"/>
                  </a:lnTo>
                  <a:lnTo>
                    <a:pt x="12996672" y="4446651"/>
                  </a:lnTo>
                  <a:lnTo>
                    <a:pt x="12996672" y="4421251"/>
                  </a:lnTo>
                  <a:close/>
                  <a:moveTo>
                    <a:pt x="12996672" y="4472051"/>
                  </a:moveTo>
                  <a:lnTo>
                    <a:pt x="12996672" y="4497451"/>
                  </a:lnTo>
                  <a:lnTo>
                    <a:pt x="12971272" y="4497451"/>
                  </a:lnTo>
                  <a:lnTo>
                    <a:pt x="12971272" y="4472051"/>
                  </a:lnTo>
                  <a:close/>
                  <a:moveTo>
                    <a:pt x="12971272" y="4522851"/>
                  </a:moveTo>
                  <a:lnTo>
                    <a:pt x="12971272" y="4548251"/>
                  </a:lnTo>
                  <a:lnTo>
                    <a:pt x="12945872" y="4548251"/>
                  </a:lnTo>
                  <a:lnTo>
                    <a:pt x="12945872" y="4522851"/>
                  </a:lnTo>
                  <a:close/>
                  <a:moveTo>
                    <a:pt x="12945872" y="4573651"/>
                  </a:moveTo>
                  <a:lnTo>
                    <a:pt x="12945872" y="4599051"/>
                  </a:lnTo>
                  <a:lnTo>
                    <a:pt x="12920472" y="4599051"/>
                  </a:lnTo>
                  <a:lnTo>
                    <a:pt x="12920472" y="4573651"/>
                  </a:lnTo>
                  <a:close/>
                  <a:moveTo>
                    <a:pt x="12920472" y="4624451"/>
                  </a:moveTo>
                  <a:lnTo>
                    <a:pt x="12920472" y="4649851"/>
                  </a:lnTo>
                  <a:lnTo>
                    <a:pt x="12895072" y="4649851"/>
                  </a:lnTo>
                  <a:lnTo>
                    <a:pt x="12895072" y="4624451"/>
                  </a:lnTo>
                  <a:close/>
                  <a:moveTo>
                    <a:pt x="12895072" y="4675251"/>
                  </a:moveTo>
                  <a:lnTo>
                    <a:pt x="12895072" y="4700651"/>
                  </a:lnTo>
                  <a:lnTo>
                    <a:pt x="12869672" y="4700651"/>
                  </a:lnTo>
                  <a:lnTo>
                    <a:pt x="12869672" y="4675251"/>
                  </a:lnTo>
                  <a:close/>
                  <a:moveTo>
                    <a:pt x="12869672" y="4726051"/>
                  </a:moveTo>
                  <a:lnTo>
                    <a:pt x="12869672" y="4751451"/>
                  </a:lnTo>
                  <a:lnTo>
                    <a:pt x="12844272" y="4751451"/>
                  </a:lnTo>
                  <a:lnTo>
                    <a:pt x="12844272" y="4726051"/>
                  </a:lnTo>
                  <a:close/>
                  <a:moveTo>
                    <a:pt x="12844272" y="4776851"/>
                  </a:moveTo>
                  <a:lnTo>
                    <a:pt x="12844272" y="4802251"/>
                  </a:lnTo>
                  <a:lnTo>
                    <a:pt x="12818872" y="4802251"/>
                  </a:lnTo>
                  <a:lnTo>
                    <a:pt x="12818872" y="4776851"/>
                  </a:lnTo>
                  <a:close/>
                  <a:moveTo>
                    <a:pt x="12818872" y="4827651"/>
                  </a:moveTo>
                  <a:lnTo>
                    <a:pt x="12818872" y="4853051"/>
                  </a:lnTo>
                  <a:lnTo>
                    <a:pt x="12793472" y="4853051"/>
                  </a:lnTo>
                  <a:lnTo>
                    <a:pt x="12793472" y="4827651"/>
                  </a:lnTo>
                  <a:close/>
                  <a:moveTo>
                    <a:pt x="12793472" y="4878451"/>
                  </a:moveTo>
                  <a:lnTo>
                    <a:pt x="12793472" y="4903851"/>
                  </a:lnTo>
                  <a:lnTo>
                    <a:pt x="12768072" y="4903851"/>
                  </a:lnTo>
                  <a:lnTo>
                    <a:pt x="12768072" y="4878451"/>
                  </a:lnTo>
                  <a:close/>
                  <a:moveTo>
                    <a:pt x="12768072" y="4929251"/>
                  </a:moveTo>
                  <a:lnTo>
                    <a:pt x="12768072" y="4954651"/>
                  </a:lnTo>
                  <a:lnTo>
                    <a:pt x="12742672" y="4954651"/>
                  </a:lnTo>
                  <a:lnTo>
                    <a:pt x="12742672" y="4929251"/>
                  </a:lnTo>
                  <a:close/>
                  <a:moveTo>
                    <a:pt x="12742672" y="4980051"/>
                  </a:moveTo>
                  <a:lnTo>
                    <a:pt x="12742672" y="5005451"/>
                  </a:lnTo>
                  <a:lnTo>
                    <a:pt x="12717272" y="5005451"/>
                  </a:lnTo>
                  <a:lnTo>
                    <a:pt x="12717272" y="4980051"/>
                  </a:lnTo>
                  <a:close/>
                  <a:moveTo>
                    <a:pt x="12717272" y="5030851"/>
                  </a:moveTo>
                  <a:lnTo>
                    <a:pt x="12717272" y="5056251"/>
                  </a:lnTo>
                  <a:lnTo>
                    <a:pt x="12691872" y="5056251"/>
                  </a:lnTo>
                  <a:lnTo>
                    <a:pt x="12691872" y="5030851"/>
                  </a:lnTo>
                  <a:close/>
                  <a:moveTo>
                    <a:pt x="12691872" y="5081651"/>
                  </a:moveTo>
                  <a:lnTo>
                    <a:pt x="12691872" y="5107051"/>
                  </a:lnTo>
                  <a:lnTo>
                    <a:pt x="12666472" y="5107051"/>
                  </a:lnTo>
                  <a:lnTo>
                    <a:pt x="12666472" y="5081651"/>
                  </a:lnTo>
                  <a:close/>
                  <a:moveTo>
                    <a:pt x="12666472" y="5132451"/>
                  </a:moveTo>
                  <a:lnTo>
                    <a:pt x="12666472" y="5157851"/>
                  </a:lnTo>
                  <a:lnTo>
                    <a:pt x="12641072" y="5157851"/>
                  </a:lnTo>
                  <a:lnTo>
                    <a:pt x="12641072" y="5132451"/>
                  </a:lnTo>
                  <a:close/>
                  <a:moveTo>
                    <a:pt x="12641072" y="5183251"/>
                  </a:moveTo>
                  <a:lnTo>
                    <a:pt x="12641072" y="5208651"/>
                  </a:lnTo>
                  <a:lnTo>
                    <a:pt x="12615672" y="5208651"/>
                  </a:lnTo>
                  <a:lnTo>
                    <a:pt x="12615672" y="5183251"/>
                  </a:lnTo>
                  <a:close/>
                  <a:moveTo>
                    <a:pt x="12615672" y="5234051"/>
                  </a:moveTo>
                  <a:lnTo>
                    <a:pt x="12615672" y="5259451"/>
                  </a:lnTo>
                  <a:lnTo>
                    <a:pt x="12590272" y="5259451"/>
                  </a:lnTo>
                  <a:lnTo>
                    <a:pt x="12590272" y="5234051"/>
                  </a:lnTo>
                  <a:close/>
                  <a:moveTo>
                    <a:pt x="12590272" y="5284851"/>
                  </a:moveTo>
                  <a:lnTo>
                    <a:pt x="12590272" y="5310251"/>
                  </a:lnTo>
                  <a:lnTo>
                    <a:pt x="12564872" y="5310251"/>
                  </a:lnTo>
                  <a:lnTo>
                    <a:pt x="12564872" y="5284851"/>
                  </a:lnTo>
                  <a:close/>
                  <a:moveTo>
                    <a:pt x="12564872" y="5335651"/>
                  </a:moveTo>
                  <a:lnTo>
                    <a:pt x="12564872" y="5361051"/>
                  </a:lnTo>
                  <a:lnTo>
                    <a:pt x="12539472" y="5361051"/>
                  </a:lnTo>
                  <a:lnTo>
                    <a:pt x="12539472" y="5335651"/>
                  </a:lnTo>
                  <a:close/>
                  <a:moveTo>
                    <a:pt x="12539472" y="5386451"/>
                  </a:moveTo>
                  <a:lnTo>
                    <a:pt x="12539472" y="5411851"/>
                  </a:lnTo>
                  <a:lnTo>
                    <a:pt x="12514072" y="5411851"/>
                  </a:lnTo>
                  <a:lnTo>
                    <a:pt x="12514072" y="5386451"/>
                  </a:lnTo>
                  <a:close/>
                  <a:moveTo>
                    <a:pt x="12514072" y="5437251"/>
                  </a:moveTo>
                  <a:lnTo>
                    <a:pt x="12514072" y="5462651"/>
                  </a:lnTo>
                  <a:lnTo>
                    <a:pt x="12488672" y="5462651"/>
                  </a:lnTo>
                  <a:lnTo>
                    <a:pt x="12488672" y="5437251"/>
                  </a:lnTo>
                  <a:close/>
                  <a:moveTo>
                    <a:pt x="12488672" y="5488051"/>
                  </a:moveTo>
                  <a:lnTo>
                    <a:pt x="12488672" y="5513451"/>
                  </a:lnTo>
                  <a:lnTo>
                    <a:pt x="12463272" y="5513451"/>
                  </a:lnTo>
                  <a:lnTo>
                    <a:pt x="12463272" y="5488051"/>
                  </a:lnTo>
                  <a:close/>
                  <a:moveTo>
                    <a:pt x="12463272" y="5538851"/>
                  </a:moveTo>
                  <a:lnTo>
                    <a:pt x="12463272" y="5564251"/>
                  </a:lnTo>
                  <a:lnTo>
                    <a:pt x="12437872" y="5564251"/>
                  </a:lnTo>
                  <a:lnTo>
                    <a:pt x="12437872" y="5538851"/>
                  </a:lnTo>
                  <a:close/>
                  <a:moveTo>
                    <a:pt x="12437872" y="5589651"/>
                  </a:moveTo>
                  <a:lnTo>
                    <a:pt x="12437872" y="5615051"/>
                  </a:lnTo>
                  <a:lnTo>
                    <a:pt x="12412472" y="5615051"/>
                  </a:lnTo>
                  <a:lnTo>
                    <a:pt x="12412472" y="5589651"/>
                  </a:lnTo>
                  <a:close/>
                  <a:moveTo>
                    <a:pt x="12412472" y="5640451"/>
                  </a:moveTo>
                  <a:lnTo>
                    <a:pt x="12412472" y="5665851"/>
                  </a:lnTo>
                  <a:lnTo>
                    <a:pt x="12387072" y="5665851"/>
                  </a:lnTo>
                  <a:lnTo>
                    <a:pt x="12387072" y="5640451"/>
                  </a:lnTo>
                  <a:close/>
                  <a:moveTo>
                    <a:pt x="12387072" y="5691251"/>
                  </a:moveTo>
                  <a:lnTo>
                    <a:pt x="12387072" y="5716651"/>
                  </a:lnTo>
                  <a:lnTo>
                    <a:pt x="12361672" y="5716651"/>
                  </a:lnTo>
                  <a:lnTo>
                    <a:pt x="12361672" y="5691251"/>
                  </a:lnTo>
                  <a:close/>
                  <a:moveTo>
                    <a:pt x="12361672" y="5742051"/>
                  </a:moveTo>
                  <a:lnTo>
                    <a:pt x="12361672" y="5767451"/>
                  </a:lnTo>
                  <a:lnTo>
                    <a:pt x="12336272" y="5767451"/>
                  </a:lnTo>
                  <a:lnTo>
                    <a:pt x="12336272" y="5742051"/>
                  </a:lnTo>
                  <a:close/>
                  <a:moveTo>
                    <a:pt x="12336272" y="5792851"/>
                  </a:moveTo>
                  <a:lnTo>
                    <a:pt x="12336272" y="5818251"/>
                  </a:lnTo>
                  <a:lnTo>
                    <a:pt x="12310872" y="5818251"/>
                  </a:lnTo>
                  <a:lnTo>
                    <a:pt x="12310872" y="5792851"/>
                  </a:lnTo>
                  <a:close/>
                  <a:moveTo>
                    <a:pt x="12310872" y="5843651"/>
                  </a:moveTo>
                  <a:lnTo>
                    <a:pt x="12310872" y="5869051"/>
                  </a:lnTo>
                  <a:lnTo>
                    <a:pt x="12285472" y="5869051"/>
                  </a:lnTo>
                  <a:lnTo>
                    <a:pt x="12285472" y="5843651"/>
                  </a:lnTo>
                  <a:close/>
                  <a:moveTo>
                    <a:pt x="12285472" y="5894451"/>
                  </a:moveTo>
                  <a:lnTo>
                    <a:pt x="12285472" y="5919851"/>
                  </a:lnTo>
                  <a:lnTo>
                    <a:pt x="12260072" y="5919851"/>
                  </a:lnTo>
                  <a:lnTo>
                    <a:pt x="12260072" y="5894451"/>
                  </a:lnTo>
                  <a:close/>
                  <a:moveTo>
                    <a:pt x="12260072" y="5945251"/>
                  </a:moveTo>
                  <a:lnTo>
                    <a:pt x="12260072" y="5970651"/>
                  </a:lnTo>
                  <a:lnTo>
                    <a:pt x="12234672" y="5970651"/>
                  </a:lnTo>
                  <a:lnTo>
                    <a:pt x="12234672" y="5945251"/>
                  </a:lnTo>
                  <a:close/>
                  <a:moveTo>
                    <a:pt x="12234672" y="5996051"/>
                  </a:moveTo>
                  <a:lnTo>
                    <a:pt x="12234672" y="6021451"/>
                  </a:lnTo>
                  <a:lnTo>
                    <a:pt x="12209272" y="6021451"/>
                  </a:lnTo>
                  <a:lnTo>
                    <a:pt x="12209272" y="5996051"/>
                  </a:lnTo>
                  <a:close/>
                  <a:moveTo>
                    <a:pt x="12209272" y="6046851"/>
                  </a:moveTo>
                  <a:lnTo>
                    <a:pt x="12209272" y="6072251"/>
                  </a:lnTo>
                  <a:lnTo>
                    <a:pt x="12183872" y="6072251"/>
                  </a:lnTo>
                  <a:lnTo>
                    <a:pt x="12183872" y="6046851"/>
                  </a:lnTo>
                  <a:close/>
                  <a:moveTo>
                    <a:pt x="12183872" y="6097651"/>
                  </a:moveTo>
                  <a:lnTo>
                    <a:pt x="12183872" y="6123051"/>
                  </a:lnTo>
                  <a:lnTo>
                    <a:pt x="12158472" y="6123051"/>
                  </a:lnTo>
                  <a:lnTo>
                    <a:pt x="12158472" y="6097651"/>
                  </a:lnTo>
                  <a:close/>
                  <a:moveTo>
                    <a:pt x="12158472" y="6148451"/>
                  </a:moveTo>
                  <a:lnTo>
                    <a:pt x="12158472" y="6173851"/>
                  </a:lnTo>
                  <a:lnTo>
                    <a:pt x="12133072" y="6173851"/>
                  </a:lnTo>
                  <a:lnTo>
                    <a:pt x="12133072" y="6148451"/>
                  </a:lnTo>
                  <a:close/>
                  <a:moveTo>
                    <a:pt x="12133072" y="6199251"/>
                  </a:moveTo>
                  <a:lnTo>
                    <a:pt x="12133072" y="6224651"/>
                  </a:lnTo>
                  <a:lnTo>
                    <a:pt x="12107672" y="6224651"/>
                  </a:lnTo>
                  <a:lnTo>
                    <a:pt x="12107672" y="6199251"/>
                  </a:lnTo>
                  <a:close/>
                  <a:moveTo>
                    <a:pt x="12107672" y="6250051"/>
                  </a:moveTo>
                  <a:lnTo>
                    <a:pt x="12107672" y="6275451"/>
                  </a:lnTo>
                  <a:lnTo>
                    <a:pt x="12082272" y="6275451"/>
                  </a:lnTo>
                  <a:lnTo>
                    <a:pt x="12082272" y="6250051"/>
                  </a:lnTo>
                  <a:close/>
                  <a:moveTo>
                    <a:pt x="12082272" y="6300851"/>
                  </a:moveTo>
                  <a:lnTo>
                    <a:pt x="12082272" y="6326251"/>
                  </a:lnTo>
                  <a:lnTo>
                    <a:pt x="12056872" y="6326251"/>
                  </a:lnTo>
                  <a:lnTo>
                    <a:pt x="12056872" y="6300851"/>
                  </a:lnTo>
                  <a:close/>
                  <a:moveTo>
                    <a:pt x="12056872" y="6351651"/>
                  </a:moveTo>
                  <a:lnTo>
                    <a:pt x="12056872" y="6377051"/>
                  </a:lnTo>
                  <a:lnTo>
                    <a:pt x="12031472" y="6377051"/>
                  </a:lnTo>
                  <a:lnTo>
                    <a:pt x="12031472" y="6351651"/>
                  </a:lnTo>
                  <a:close/>
                  <a:moveTo>
                    <a:pt x="12031472" y="6402451"/>
                  </a:moveTo>
                  <a:lnTo>
                    <a:pt x="12031472" y="6427851"/>
                  </a:lnTo>
                  <a:lnTo>
                    <a:pt x="12006072" y="6427851"/>
                  </a:lnTo>
                  <a:lnTo>
                    <a:pt x="12006072" y="6402451"/>
                  </a:lnTo>
                  <a:close/>
                  <a:moveTo>
                    <a:pt x="12006072" y="6453251"/>
                  </a:moveTo>
                  <a:lnTo>
                    <a:pt x="12006072" y="6478651"/>
                  </a:lnTo>
                  <a:lnTo>
                    <a:pt x="11980672" y="6478651"/>
                  </a:lnTo>
                  <a:lnTo>
                    <a:pt x="11980672" y="6453251"/>
                  </a:lnTo>
                  <a:close/>
                  <a:moveTo>
                    <a:pt x="11980672" y="6504051"/>
                  </a:moveTo>
                  <a:lnTo>
                    <a:pt x="11980672" y="6529451"/>
                  </a:lnTo>
                  <a:lnTo>
                    <a:pt x="11955272" y="6529451"/>
                  </a:lnTo>
                  <a:lnTo>
                    <a:pt x="11955272" y="6504051"/>
                  </a:lnTo>
                  <a:close/>
                  <a:moveTo>
                    <a:pt x="11955272" y="6554851"/>
                  </a:moveTo>
                  <a:lnTo>
                    <a:pt x="11955272" y="6580251"/>
                  </a:lnTo>
                  <a:lnTo>
                    <a:pt x="11929872" y="6580251"/>
                  </a:lnTo>
                  <a:lnTo>
                    <a:pt x="11929872" y="6554851"/>
                  </a:lnTo>
                  <a:close/>
                  <a:moveTo>
                    <a:pt x="11929872" y="6605651"/>
                  </a:moveTo>
                  <a:lnTo>
                    <a:pt x="11929872" y="6631051"/>
                  </a:lnTo>
                  <a:lnTo>
                    <a:pt x="11904472" y="6631051"/>
                  </a:lnTo>
                  <a:lnTo>
                    <a:pt x="11904472" y="6605651"/>
                  </a:lnTo>
                  <a:close/>
                  <a:moveTo>
                    <a:pt x="11904472" y="6656451"/>
                  </a:moveTo>
                  <a:lnTo>
                    <a:pt x="11904472" y="6681851"/>
                  </a:lnTo>
                  <a:lnTo>
                    <a:pt x="11879072" y="6681851"/>
                  </a:lnTo>
                  <a:lnTo>
                    <a:pt x="11879072" y="6656451"/>
                  </a:lnTo>
                  <a:close/>
                  <a:moveTo>
                    <a:pt x="11879072" y="6707251"/>
                  </a:moveTo>
                  <a:lnTo>
                    <a:pt x="11879072" y="6732651"/>
                  </a:lnTo>
                  <a:lnTo>
                    <a:pt x="11853672" y="6732651"/>
                  </a:lnTo>
                  <a:lnTo>
                    <a:pt x="11853672" y="6707251"/>
                  </a:lnTo>
                  <a:close/>
                  <a:moveTo>
                    <a:pt x="11853672" y="6758051"/>
                  </a:moveTo>
                  <a:lnTo>
                    <a:pt x="11853672" y="6783451"/>
                  </a:lnTo>
                  <a:lnTo>
                    <a:pt x="11828272" y="6783451"/>
                  </a:lnTo>
                  <a:lnTo>
                    <a:pt x="11828272" y="6758051"/>
                  </a:lnTo>
                  <a:close/>
                  <a:moveTo>
                    <a:pt x="11828272" y="6808851"/>
                  </a:moveTo>
                  <a:lnTo>
                    <a:pt x="11828272" y="6834251"/>
                  </a:lnTo>
                  <a:lnTo>
                    <a:pt x="11802872" y="6834251"/>
                  </a:lnTo>
                  <a:lnTo>
                    <a:pt x="11802872" y="6808851"/>
                  </a:lnTo>
                  <a:close/>
                  <a:moveTo>
                    <a:pt x="11802872" y="6859651"/>
                  </a:moveTo>
                  <a:lnTo>
                    <a:pt x="11802872" y="6885051"/>
                  </a:lnTo>
                  <a:lnTo>
                    <a:pt x="11777472" y="6885051"/>
                  </a:lnTo>
                  <a:lnTo>
                    <a:pt x="11777472" y="6859651"/>
                  </a:lnTo>
                  <a:close/>
                  <a:moveTo>
                    <a:pt x="11777472" y="6910451"/>
                  </a:moveTo>
                  <a:lnTo>
                    <a:pt x="11777472" y="6935851"/>
                  </a:lnTo>
                  <a:lnTo>
                    <a:pt x="11752072" y="6935851"/>
                  </a:lnTo>
                  <a:lnTo>
                    <a:pt x="11752072" y="6910451"/>
                  </a:lnTo>
                  <a:close/>
                  <a:moveTo>
                    <a:pt x="11752072" y="6961251"/>
                  </a:moveTo>
                  <a:lnTo>
                    <a:pt x="11752072" y="6986651"/>
                  </a:lnTo>
                  <a:lnTo>
                    <a:pt x="11726672" y="6986651"/>
                  </a:lnTo>
                  <a:lnTo>
                    <a:pt x="11726672" y="6961251"/>
                  </a:lnTo>
                  <a:close/>
                  <a:moveTo>
                    <a:pt x="11726672" y="7012051"/>
                  </a:moveTo>
                  <a:lnTo>
                    <a:pt x="11726672" y="7037451"/>
                  </a:lnTo>
                  <a:lnTo>
                    <a:pt x="11701272" y="7037451"/>
                  </a:lnTo>
                  <a:lnTo>
                    <a:pt x="11701272" y="7012051"/>
                  </a:lnTo>
                  <a:close/>
                  <a:moveTo>
                    <a:pt x="11701272" y="7062851"/>
                  </a:moveTo>
                  <a:lnTo>
                    <a:pt x="11701272" y="7088251"/>
                  </a:lnTo>
                  <a:lnTo>
                    <a:pt x="11675872" y="7088251"/>
                  </a:lnTo>
                  <a:lnTo>
                    <a:pt x="11675872" y="7062851"/>
                  </a:lnTo>
                  <a:close/>
                  <a:moveTo>
                    <a:pt x="11675872" y="7113651"/>
                  </a:moveTo>
                  <a:lnTo>
                    <a:pt x="11675872" y="7139051"/>
                  </a:lnTo>
                  <a:lnTo>
                    <a:pt x="11650472" y="7139051"/>
                  </a:lnTo>
                  <a:lnTo>
                    <a:pt x="11650472" y="7113651"/>
                  </a:lnTo>
                  <a:close/>
                  <a:moveTo>
                    <a:pt x="11650472" y="7164451"/>
                  </a:moveTo>
                  <a:lnTo>
                    <a:pt x="11650472" y="7189851"/>
                  </a:lnTo>
                  <a:lnTo>
                    <a:pt x="11625072" y="7189851"/>
                  </a:lnTo>
                  <a:lnTo>
                    <a:pt x="11625072" y="7164451"/>
                  </a:lnTo>
                  <a:close/>
                  <a:moveTo>
                    <a:pt x="11625072" y="7215251"/>
                  </a:moveTo>
                  <a:lnTo>
                    <a:pt x="11625072" y="7240651"/>
                  </a:lnTo>
                  <a:lnTo>
                    <a:pt x="11599672" y="7240651"/>
                  </a:lnTo>
                  <a:lnTo>
                    <a:pt x="11599672" y="7215251"/>
                  </a:lnTo>
                  <a:close/>
                  <a:moveTo>
                    <a:pt x="11599672" y="7266051"/>
                  </a:moveTo>
                  <a:lnTo>
                    <a:pt x="11599672" y="7291451"/>
                  </a:lnTo>
                  <a:lnTo>
                    <a:pt x="11574272" y="7291451"/>
                  </a:lnTo>
                  <a:lnTo>
                    <a:pt x="11574272" y="7266051"/>
                  </a:lnTo>
                  <a:close/>
                  <a:moveTo>
                    <a:pt x="11574272" y="7316851"/>
                  </a:moveTo>
                  <a:lnTo>
                    <a:pt x="11574272" y="7342251"/>
                  </a:lnTo>
                  <a:lnTo>
                    <a:pt x="11548872" y="7342251"/>
                  </a:lnTo>
                  <a:lnTo>
                    <a:pt x="11548872" y="7316851"/>
                  </a:lnTo>
                  <a:close/>
                  <a:moveTo>
                    <a:pt x="11548872" y="7367651"/>
                  </a:moveTo>
                  <a:lnTo>
                    <a:pt x="11548872" y="7393051"/>
                  </a:lnTo>
                  <a:lnTo>
                    <a:pt x="11523472" y="7393051"/>
                  </a:lnTo>
                  <a:lnTo>
                    <a:pt x="11523472" y="7367651"/>
                  </a:lnTo>
                  <a:close/>
                  <a:moveTo>
                    <a:pt x="11523472" y="7418451"/>
                  </a:moveTo>
                  <a:lnTo>
                    <a:pt x="11523472" y="7443851"/>
                  </a:lnTo>
                  <a:lnTo>
                    <a:pt x="11498072" y="7443851"/>
                  </a:lnTo>
                  <a:lnTo>
                    <a:pt x="11498072" y="7418451"/>
                  </a:lnTo>
                  <a:close/>
                  <a:moveTo>
                    <a:pt x="11498072" y="7469251"/>
                  </a:moveTo>
                  <a:lnTo>
                    <a:pt x="11498072" y="7494651"/>
                  </a:lnTo>
                  <a:lnTo>
                    <a:pt x="11472672" y="7494651"/>
                  </a:lnTo>
                  <a:lnTo>
                    <a:pt x="11472672" y="7469251"/>
                  </a:lnTo>
                  <a:close/>
                  <a:moveTo>
                    <a:pt x="11472672" y="7520051"/>
                  </a:moveTo>
                  <a:lnTo>
                    <a:pt x="11472672" y="7545451"/>
                  </a:lnTo>
                  <a:lnTo>
                    <a:pt x="11447272" y="7545451"/>
                  </a:lnTo>
                  <a:lnTo>
                    <a:pt x="11447272" y="7520051"/>
                  </a:lnTo>
                  <a:close/>
                  <a:moveTo>
                    <a:pt x="11447272" y="7570851"/>
                  </a:moveTo>
                  <a:lnTo>
                    <a:pt x="11447272" y="7596251"/>
                  </a:lnTo>
                  <a:lnTo>
                    <a:pt x="11421872" y="7596251"/>
                  </a:lnTo>
                  <a:lnTo>
                    <a:pt x="11421872" y="7570851"/>
                  </a:lnTo>
                  <a:close/>
                  <a:moveTo>
                    <a:pt x="11421872" y="7621651"/>
                  </a:moveTo>
                  <a:lnTo>
                    <a:pt x="11421872" y="7647051"/>
                  </a:lnTo>
                  <a:lnTo>
                    <a:pt x="11396472" y="7647051"/>
                  </a:lnTo>
                  <a:lnTo>
                    <a:pt x="11396472" y="7621651"/>
                  </a:lnTo>
                  <a:close/>
                  <a:moveTo>
                    <a:pt x="11396472" y="7672451"/>
                  </a:moveTo>
                  <a:lnTo>
                    <a:pt x="11396472" y="7697851"/>
                  </a:lnTo>
                  <a:lnTo>
                    <a:pt x="11371072" y="7697851"/>
                  </a:lnTo>
                  <a:lnTo>
                    <a:pt x="11371072" y="7672451"/>
                  </a:lnTo>
                  <a:close/>
                  <a:moveTo>
                    <a:pt x="11371072" y="7723251"/>
                  </a:moveTo>
                  <a:lnTo>
                    <a:pt x="11371072" y="7748651"/>
                  </a:lnTo>
                  <a:lnTo>
                    <a:pt x="11345672" y="7748651"/>
                  </a:lnTo>
                  <a:lnTo>
                    <a:pt x="11345672" y="7723251"/>
                  </a:lnTo>
                  <a:close/>
                  <a:moveTo>
                    <a:pt x="11345672" y="7774051"/>
                  </a:moveTo>
                  <a:lnTo>
                    <a:pt x="11345672" y="7799451"/>
                  </a:lnTo>
                  <a:lnTo>
                    <a:pt x="11320272" y="7799451"/>
                  </a:lnTo>
                  <a:lnTo>
                    <a:pt x="11320272" y="7774051"/>
                  </a:lnTo>
                  <a:close/>
                  <a:moveTo>
                    <a:pt x="11320272" y="7824851"/>
                  </a:moveTo>
                  <a:lnTo>
                    <a:pt x="11320272" y="7850251"/>
                  </a:lnTo>
                  <a:lnTo>
                    <a:pt x="11294872" y="7850251"/>
                  </a:lnTo>
                  <a:lnTo>
                    <a:pt x="11294872" y="7824851"/>
                  </a:lnTo>
                  <a:close/>
                  <a:moveTo>
                    <a:pt x="11294872" y="7875651"/>
                  </a:moveTo>
                  <a:lnTo>
                    <a:pt x="11294872" y="7901051"/>
                  </a:lnTo>
                  <a:lnTo>
                    <a:pt x="11269472" y="7901051"/>
                  </a:lnTo>
                  <a:lnTo>
                    <a:pt x="11269472" y="7875651"/>
                  </a:lnTo>
                  <a:close/>
                  <a:moveTo>
                    <a:pt x="11269472" y="7926451"/>
                  </a:moveTo>
                  <a:lnTo>
                    <a:pt x="11269472" y="7951851"/>
                  </a:lnTo>
                  <a:lnTo>
                    <a:pt x="11244072" y="7951851"/>
                  </a:lnTo>
                  <a:lnTo>
                    <a:pt x="11244072" y="7926451"/>
                  </a:lnTo>
                  <a:close/>
                  <a:moveTo>
                    <a:pt x="11244072" y="7977251"/>
                  </a:moveTo>
                  <a:lnTo>
                    <a:pt x="11244072" y="8002651"/>
                  </a:lnTo>
                  <a:lnTo>
                    <a:pt x="11218672" y="8002651"/>
                  </a:lnTo>
                  <a:lnTo>
                    <a:pt x="11218672" y="7977251"/>
                  </a:lnTo>
                  <a:close/>
                  <a:moveTo>
                    <a:pt x="11218672" y="8028051"/>
                  </a:moveTo>
                  <a:lnTo>
                    <a:pt x="11218672" y="8053451"/>
                  </a:lnTo>
                  <a:lnTo>
                    <a:pt x="11193272" y="8053451"/>
                  </a:lnTo>
                  <a:lnTo>
                    <a:pt x="11193272" y="8028051"/>
                  </a:lnTo>
                  <a:close/>
                  <a:moveTo>
                    <a:pt x="11193272" y="8078851"/>
                  </a:moveTo>
                  <a:lnTo>
                    <a:pt x="11193272" y="8104251"/>
                  </a:lnTo>
                  <a:lnTo>
                    <a:pt x="11167872" y="8104251"/>
                  </a:lnTo>
                  <a:lnTo>
                    <a:pt x="11167872" y="8078851"/>
                  </a:lnTo>
                  <a:close/>
                  <a:moveTo>
                    <a:pt x="11167872" y="8129651"/>
                  </a:moveTo>
                  <a:lnTo>
                    <a:pt x="11167872" y="8155051"/>
                  </a:lnTo>
                  <a:lnTo>
                    <a:pt x="11142472" y="8155051"/>
                  </a:lnTo>
                  <a:lnTo>
                    <a:pt x="11142472" y="8129651"/>
                  </a:lnTo>
                  <a:close/>
                  <a:moveTo>
                    <a:pt x="11142472" y="8180451"/>
                  </a:moveTo>
                  <a:lnTo>
                    <a:pt x="11142472" y="8205851"/>
                  </a:lnTo>
                  <a:lnTo>
                    <a:pt x="11117072" y="8205851"/>
                  </a:lnTo>
                  <a:lnTo>
                    <a:pt x="11117072" y="8180451"/>
                  </a:lnTo>
                  <a:close/>
                  <a:moveTo>
                    <a:pt x="11117072" y="8231251"/>
                  </a:moveTo>
                  <a:lnTo>
                    <a:pt x="11117072" y="8256651"/>
                  </a:lnTo>
                  <a:lnTo>
                    <a:pt x="11091672" y="8256651"/>
                  </a:lnTo>
                  <a:lnTo>
                    <a:pt x="11091672" y="8231251"/>
                  </a:lnTo>
                  <a:close/>
                  <a:moveTo>
                    <a:pt x="11091672" y="8282051"/>
                  </a:moveTo>
                  <a:lnTo>
                    <a:pt x="11091672" y="8307451"/>
                  </a:lnTo>
                  <a:lnTo>
                    <a:pt x="11066272" y="8307451"/>
                  </a:lnTo>
                  <a:lnTo>
                    <a:pt x="11066272" y="8282051"/>
                  </a:lnTo>
                  <a:close/>
                  <a:moveTo>
                    <a:pt x="11066272" y="8332851"/>
                  </a:moveTo>
                  <a:lnTo>
                    <a:pt x="11066272" y="8358251"/>
                  </a:lnTo>
                  <a:lnTo>
                    <a:pt x="11040872" y="8358251"/>
                  </a:lnTo>
                  <a:lnTo>
                    <a:pt x="11040872" y="8332851"/>
                  </a:lnTo>
                  <a:close/>
                  <a:moveTo>
                    <a:pt x="11040872" y="8383651"/>
                  </a:moveTo>
                  <a:lnTo>
                    <a:pt x="11040872" y="8409051"/>
                  </a:lnTo>
                  <a:lnTo>
                    <a:pt x="11015472" y="8409051"/>
                  </a:lnTo>
                  <a:lnTo>
                    <a:pt x="11015472" y="8383651"/>
                  </a:lnTo>
                  <a:close/>
                  <a:moveTo>
                    <a:pt x="11015472" y="8434451"/>
                  </a:moveTo>
                  <a:lnTo>
                    <a:pt x="11015472" y="8459851"/>
                  </a:lnTo>
                  <a:lnTo>
                    <a:pt x="10990072" y="8459851"/>
                  </a:lnTo>
                  <a:lnTo>
                    <a:pt x="10990072" y="8434451"/>
                  </a:lnTo>
                  <a:close/>
                  <a:moveTo>
                    <a:pt x="10990072" y="8485251"/>
                  </a:moveTo>
                  <a:lnTo>
                    <a:pt x="10990072" y="8510651"/>
                  </a:lnTo>
                  <a:lnTo>
                    <a:pt x="10964672" y="8510651"/>
                  </a:lnTo>
                  <a:lnTo>
                    <a:pt x="10964672" y="8485251"/>
                  </a:lnTo>
                  <a:close/>
                  <a:moveTo>
                    <a:pt x="10964672" y="8536051"/>
                  </a:moveTo>
                  <a:lnTo>
                    <a:pt x="10964672" y="8561451"/>
                  </a:lnTo>
                  <a:lnTo>
                    <a:pt x="10939272" y="8561451"/>
                  </a:lnTo>
                  <a:lnTo>
                    <a:pt x="10939272" y="8536051"/>
                  </a:lnTo>
                  <a:close/>
                  <a:moveTo>
                    <a:pt x="10939272" y="8586851"/>
                  </a:moveTo>
                  <a:lnTo>
                    <a:pt x="10939272" y="8612251"/>
                  </a:lnTo>
                  <a:lnTo>
                    <a:pt x="10913872" y="8612251"/>
                  </a:lnTo>
                  <a:lnTo>
                    <a:pt x="10913872" y="8586851"/>
                  </a:lnTo>
                  <a:close/>
                  <a:moveTo>
                    <a:pt x="10913872" y="8637651"/>
                  </a:moveTo>
                  <a:lnTo>
                    <a:pt x="10913872" y="8663051"/>
                  </a:lnTo>
                  <a:lnTo>
                    <a:pt x="10888472" y="8663051"/>
                  </a:lnTo>
                  <a:lnTo>
                    <a:pt x="10888472" y="8637651"/>
                  </a:lnTo>
                  <a:close/>
                  <a:moveTo>
                    <a:pt x="10888472" y="8688451"/>
                  </a:moveTo>
                  <a:lnTo>
                    <a:pt x="10888472" y="8713851"/>
                  </a:lnTo>
                  <a:lnTo>
                    <a:pt x="10863072" y="8713851"/>
                  </a:lnTo>
                  <a:lnTo>
                    <a:pt x="10863072" y="8688451"/>
                  </a:lnTo>
                  <a:close/>
                  <a:moveTo>
                    <a:pt x="10863072" y="8739251"/>
                  </a:moveTo>
                  <a:lnTo>
                    <a:pt x="10863072" y="8764651"/>
                  </a:lnTo>
                  <a:lnTo>
                    <a:pt x="10837672" y="8764651"/>
                  </a:lnTo>
                  <a:lnTo>
                    <a:pt x="10837672" y="8739251"/>
                  </a:lnTo>
                  <a:close/>
                  <a:moveTo>
                    <a:pt x="10837672" y="8790051"/>
                  </a:moveTo>
                  <a:lnTo>
                    <a:pt x="10837672" y="8815451"/>
                  </a:lnTo>
                  <a:lnTo>
                    <a:pt x="10812272" y="8815451"/>
                  </a:lnTo>
                  <a:lnTo>
                    <a:pt x="10812272" y="8790051"/>
                  </a:lnTo>
                  <a:close/>
                  <a:moveTo>
                    <a:pt x="10812272" y="8840851"/>
                  </a:moveTo>
                  <a:lnTo>
                    <a:pt x="10812272" y="8866251"/>
                  </a:lnTo>
                  <a:lnTo>
                    <a:pt x="10786872" y="8866251"/>
                  </a:lnTo>
                  <a:lnTo>
                    <a:pt x="10786872" y="8840851"/>
                  </a:lnTo>
                  <a:close/>
                  <a:moveTo>
                    <a:pt x="10786872" y="8891651"/>
                  </a:moveTo>
                  <a:lnTo>
                    <a:pt x="10786872" y="8917051"/>
                  </a:lnTo>
                  <a:lnTo>
                    <a:pt x="10761472" y="8917051"/>
                  </a:lnTo>
                  <a:lnTo>
                    <a:pt x="10761472" y="8891651"/>
                  </a:lnTo>
                  <a:close/>
                  <a:moveTo>
                    <a:pt x="10761472" y="8942451"/>
                  </a:moveTo>
                  <a:lnTo>
                    <a:pt x="10761472" y="8967851"/>
                  </a:lnTo>
                  <a:lnTo>
                    <a:pt x="10736072" y="8967851"/>
                  </a:lnTo>
                  <a:lnTo>
                    <a:pt x="10736072" y="8942451"/>
                  </a:lnTo>
                  <a:close/>
                  <a:moveTo>
                    <a:pt x="10736072" y="8993251"/>
                  </a:moveTo>
                  <a:lnTo>
                    <a:pt x="10736072" y="9018651"/>
                  </a:lnTo>
                  <a:lnTo>
                    <a:pt x="10710672" y="9018651"/>
                  </a:lnTo>
                  <a:lnTo>
                    <a:pt x="10710672" y="8993251"/>
                  </a:lnTo>
                  <a:close/>
                  <a:moveTo>
                    <a:pt x="10710672" y="9044051"/>
                  </a:moveTo>
                  <a:lnTo>
                    <a:pt x="10710672" y="9069451"/>
                  </a:lnTo>
                  <a:lnTo>
                    <a:pt x="10685272" y="9069451"/>
                  </a:lnTo>
                  <a:lnTo>
                    <a:pt x="10685272" y="9044051"/>
                  </a:lnTo>
                  <a:close/>
                  <a:moveTo>
                    <a:pt x="10685272" y="9094851"/>
                  </a:moveTo>
                  <a:lnTo>
                    <a:pt x="10685272" y="9115679"/>
                  </a:lnTo>
                  <a:cubicBezTo>
                    <a:pt x="10685272" y="9122664"/>
                    <a:pt x="10679557" y="9128379"/>
                    <a:pt x="10672572" y="9128379"/>
                  </a:cubicBezTo>
                  <a:lnTo>
                    <a:pt x="10668000" y="9128379"/>
                  </a:lnTo>
                  <a:lnTo>
                    <a:pt x="10668000" y="9102979"/>
                  </a:lnTo>
                  <a:lnTo>
                    <a:pt x="10672572" y="9102979"/>
                  </a:lnTo>
                  <a:lnTo>
                    <a:pt x="10672572" y="9115679"/>
                  </a:lnTo>
                  <a:lnTo>
                    <a:pt x="10659872" y="9115679"/>
                  </a:lnTo>
                  <a:lnTo>
                    <a:pt x="10659872" y="9094851"/>
                  </a:lnTo>
                  <a:close/>
                  <a:moveTo>
                    <a:pt x="10617200" y="9128379"/>
                  </a:moveTo>
                  <a:lnTo>
                    <a:pt x="10591800" y="9128379"/>
                  </a:lnTo>
                  <a:lnTo>
                    <a:pt x="10591800" y="9102979"/>
                  </a:lnTo>
                  <a:lnTo>
                    <a:pt x="10617200" y="9102979"/>
                  </a:lnTo>
                  <a:close/>
                  <a:moveTo>
                    <a:pt x="10566400" y="9102979"/>
                  </a:moveTo>
                  <a:lnTo>
                    <a:pt x="10541000" y="9102979"/>
                  </a:lnTo>
                  <a:lnTo>
                    <a:pt x="10541000" y="9077579"/>
                  </a:lnTo>
                  <a:lnTo>
                    <a:pt x="10566400" y="9077579"/>
                  </a:lnTo>
                  <a:close/>
                  <a:moveTo>
                    <a:pt x="10515600" y="9077579"/>
                  </a:moveTo>
                  <a:lnTo>
                    <a:pt x="10490200" y="9077579"/>
                  </a:lnTo>
                  <a:lnTo>
                    <a:pt x="10490200" y="9052179"/>
                  </a:lnTo>
                  <a:lnTo>
                    <a:pt x="10515600" y="9052179"/>
                  </a:lnTo>
                  <a:close/>
                  <a:moveTo>
                    <a:pt x="10464800" y="9052179"/>
                  </a:moveTo>
                  <a:lnTo>
                    <a:pt x="10439400" y="9052179"/>
                  </a:lnTo>
                  <a:lnTo>
                    <a:pt x="10439400" y="9026779"/>
                  </a:lnTo>
                  <a:lnTo>
                    <a:pt x="10464800" y="9026779"/>
                  </a:lnTo>
                  <a:close/>
                  <a:moveTo>
                    <a:pt x="10414000" y="9026779"/>
                  </a:moveTo>
                  <a:lnTo>
                    <a:pt x="10388600" y="9026779"/>
                  </a:lnTo>
                  <a:lnTo>
                    <a:pt x="10388600" y="9001379"/>
                  </a:lnTo>
                  <a:lnTo>
                    <a:pt x="10414000" y="9001379"/>
                  </a:lnTo>
                  <a:close/>
                  <a:moveTo>
                    <a:pt x="10363200" y="9001379"/>
                  </a:moveTo>
                  <a:lnTo>
                    <a:pt x="10337800" y="9001379"/>
                  </a:lnTo>
                  <a:lnTo>
                    <a:pt x="10337800" y="8975979"/>
                  </a:lnTo>
                  <a:lnTo>
                    <a:pt x="10363200" y="8975979"/>
                  </a:lnTo>
                  <a:close/>
                  <a:moveTo>
                    <a:pt x="10312400" y="8975979"/>
                  </a:moveTo>
                  <a:lnTo>
                    <a:pt x="10287000" y="8975979"/>
                  </a:lnTo>
                  <a:lnTo>
                    <a:pt x="10287000" y="8950579"/>
                  </a:lnTo>
                  <a:lnTo>
                    <a:pt x="10312400" y="8950579"/>
                  </a:lnTo>
                  <a:close/>
                  <a:moveTo>
                    <a:pt x="10261600" y="8950579"/>
                  </a:moveTo>
                  <a:lnTo>
                    <a:pt x="10236200" y="8950579"/>
                  </a:lnTo>
                  <a:lnTo>
                    <a:pt x="10236200" y="8925179"/>
                  </a:lnTo>
                  <a:lnTo>
                    <a:pt x="10261600" y="8925179"/>
                  </a:lnTo>
                  <a:close/>
                  <a:moveTo>
                    <a:pt x="10210800" y="8925179"/>
                  </a:moveTo>
                  <a:lnTo>
                    <a:pt x="10185400" y="8925179"/>
                  </a:lnTo>
                  <a:lnTo>
                    <a:pt x="10185400" y="8899779"/>
                  </a:lnTo>
                  <a:lnTo>
                    <a:pt x="10210800" y="8899779"/>
                  </a:lnTo>
                  <a:close/>
                  <a:moveTo>
                    <a:pt x="10160000" y="8899779"/>
                  </a:moveTo>
                  <a:lnTo>
                    <a:pt x="10134600" y="8899779"/>
                  </a:lnTo>
                  <a:lnTo>
                    <a:pt x="10134600" y="8874379"/>
                  </a:lnTo>
                  <a:lnTo>
                    <a:pt x="10160000" y="8874379"/>
                  </a:lnTo>
                  <a:close/>
                  <a:moveTo>
                    <a:pt x="10109200" y="8874379"/>
                  </a:moveTo>
                  <a:lnTo>
                    <a:pt x="10083800" y="8874379"/>
                  </a:lnTo>
                  <a:lnTo>
                    <a:pt x="10083800" y="8848979"/>
                  </a:lnTo>
                  <a:lnTo>
                    <a:pt x="10109200" y="8848979"/>
                  </a:lnTo>
                  <a:close/>
                  <a:moveTo>
                    <a:pt x="10058400" y="8848979"/>
                  </a:moveTo>
                  <a:lnTo>
                    <a:pt x="10033000" y="8848979"/>
                  </a:lnTo>
                  <a:lnTo>
                    <a:pt x="10033000" y="8823579"/>
                  </a:lnTo>
                  <a:lnTo>
                    <a:pt x="10058400" y="8823579"/>
                  </a:lnTo>
                  <a:close/>
                  <a:moveTo>
                    <a:pt x="10007600" y="8823579"/>
                  </a:moveTo>
                  <a:lnTo>
                    <a:pt x="9982200" y="8823579"/>
                  </a:lnTo>
                  <a:lnTo>
                    <a:pt x="9982200" y="8798179"/>
                  </a:lnTo>
                  <a:lnTo>
                    <a:pt x="10007600" y="8798179"/>
                  </a:lnTo>
                  <a:close/>
                  <a:moveTo>
                    <a:pt x="9956800" y="8798179"/>
                  </a:moveTo>
                  <a:lnTo>
                    <a:pt x="9931400" y="8798179"/>
                  </a:lnTo>
                  <a:lnTo>
                    <a:pt x="9931400" y="8772779"/>
                  </a:lnTo>
                  <a:lnTo>
                    <a:pt x="9956800" y="8772779"/>
                  </a:lnTo>
                  <a:close/>
                  <a:moveTo>
                    <a:pt x="9906000" y="8772779"/>
                  </a:moveTo>
                  <a:lnTo>
                    <a:pt x="9880600" y="8772779"/>
                  </a:lnTo>
                  <a:lnTo>
                    <a:pt x="9880600" y="8747379"/>
                  </a:lnTo>
                  <a:lnTo>
                    <a:pt x="9906000" y="8747379"/>
                  </a:lnTo>
                  <a:close/>
                  <a:moveTo>
                    <a:pt x="9855200" y="8747379"/>
                  </a:moveTo>
                  <a:lnTo>
                    <a:pt x="9829800" y="8747379"/>
                  </a:lnTo>
                  <a:lnTo>
                    <a:pt x="9829800" y="8721979"/>
                  </a:lnTo>
                  <a:lnTo>
                    <a:pt x="9855200" y="8721979"/>
                  </a:lnTo>
                  <a:close/>
                  <a:moveTo>
                    <a:pt x="9804400" y="8721979"/>
                  </a:moveTo>
                  <a:lnTo>
                    <a:pt x="9779000" y="8721979"/>
                  </a:lnTo>
                  <a:lnTo>
                    <a:pt x="9779000" y="8696579"/>
                  </a:lnTo>
                  <a:lnTo>
                    <a:pt x="9804400" y="8696579"/>
                  </a:lnTo>
                  <a:close/>
                  <a:moveTo>
                    <a:pt x="9753600" y="8696579"/>
                  </a:moveTo>
                  <a:lnTo>
                    <a:pt x="9728200" y="8696579"/>
                  </a:lnTo>
                  <a:lnTo>
                    <a:pt x="9728200" y="8671179"/>
                  </a:lnTo>
                  <a:lnTo>
                    <a:pt x="9753600" y="8671179"/>
                  </a:lnTo>
                  <a:close/>
                  <a:moveTo>
                    <a:pt x="9702800" y="8671179"/>
                  </a:moveTo>
                  <a:lnTo>
                    <a:pt x="9677400" y="8671179"/>
                  </a:lnTo>
                  <a:lnTo>
                    <a:pt x="9677400" y="8645779"/>
                  </a:lnTo>
                  <a:lnTo>
                    <a:pt x="9702800" y="8645779"/>
                  </a:lnTo>
                  <a:close/>
                  <a:moveTo>
                    <a:pt x="9652000" y="8645779"/>
                  </a:moveTo>
                  <a:lnTo>
                    <a:pt x="9626600" y="8645779"/>
                  </a:lnTo>
                  <a:lnTo>
                    <a:pt x="9626600" y="8620379"/>
                  </a:lnTo>
                  <a:lnTo>
                    <a:pt x="9652000" y="8620379"/>
                  </a:lnTo>
                  <a:close/>
                  <a:moveTo>
                    <a:pt x="9601200" y="8620379"/>
                  </a:moveTo>
                  <a:lnTo>
                    <a:pt x="9575800" y="8620379"/>
                  </a:lnTo>
                  <a:lnTo>
                    <a:pt x="9575800" y="8594979"/>
                  </a:lnTo>
                  <a:lnTo>
                    <a:pt x="9601200" y="8594979"/>
                  </a:lnTo>
                  <a:close/>
                  <a:moveTo>
                    <a:pt x="9550400" y="8594979"/>
                  </a:moveTo>
                  <a:lnTo>
                    <a:pt x="9525000" y="8594979"/>
                  </a:lnTo>
                  <a:lnTo>
                    <a:pt x="9525000" y="8569579"/>
                  </a:lnTo>
                  <a:lnTo>
                    <a:pt x="9550400" y="8569579"/>
                  </a:lnTo>
                  <a:close/>
                  <a:moveTo>
                    <a:pt x="9499600" y="8569579"/>
                  </a:moveTo>
                  <a:lnTo>
                    <a:pt x="9474200" y="8569579"/>
                  </a:lnTo>
                  <a:lnTo>
                    <a:pt x="9474200" y="8544179"/>
                  </a:lnTo>
                  <a:lnTo>
                    <a:pt x="9499600" y="8544179"/>
                  </a:lnTo>
                  <a:close/>
                  <a:moveTo>
                    <a:pt x="9448800" y="8544179"/>
                  </a:moveTo>
                  <a:lnTo>
                    <a:pt x="9423400" y="8544179"/>
                  </a:lnTo>
                  <a:lnTo>
                    <a:pt x="9423400" y="8518779"/>
                  </a:lnTo>
                  <a:lnTo>
                    <a:pt x="9448800" y="8518779"/>
                  </a:lnTo>
                  <a:close/>
                  <a:moveTo>
                    <a:pt x="9398000" y="8518779"/>
                  </a:moveTo>
                  <a:lnTo>
                    <a:pt x="9372600" y="8518779"/>
                  </a:lnTo>
                  <a:lnTo>
                    <a:pt x="9372600" y="8493379"/>
                  </a:lnTo>
                  <a:lnTo>
                    <a:pt x="9398000" y="8493379"/>
                  </a:lnTo>
                  <a:close/>
                  <a:moveTo>
                    <a:pt x="9347200" y="8493379"/>
                  </a:moveTo>
                  <a:lnTo>
                    <a:pt x="9321800" y="8493379"/>
                  </a:lnTo>
                  <a:lnTo>
                    <a:pt x="9321800" y="8467979"/>
                  </a:lnTo>
                  <a:lnTo>
                    <a:pt x="9347200" y="8467979"/>
                  </a:lnTo>
                  <a:close/>
                  <a:moveTo>
                    <a:pt x="9296400" y="8467979"/>
                  </a:moveTo>
                  <a:lnTo>
                    <a:pt x="9271000" y="8467979"/>
                  </a:lnTo>
                  <a:lnTo>
                    <a:pt x="9271000" y="8442579"/>
                  </a:lnTo>
                  <a:lnTo>
                    <a:pt x="9296400" y="8442579"/>
                  </a:lnTo>
                  <a:close/>
                  <a:moveTo>
                    <a:pt x="9245600" y="8442579"/>
                  </a:moveTo>
                  <a:lnTo>
                    <a:pt x="9220200" y="8442579"/>
                  </a:lnTo>
                  <a:lnTo>
                    <a:pt x="9220200" y="8417179"/>
                  </a:lnTo>
                  <a:lnTo>
                    <a:pt x="9245600" y="8417179"/>
                  </a:lnTo>
                  <a:close/>
                  <a:moveTo>
                    <a:pt x="9194800" y="8417179"/>
                  </a:moveTo>
                  <a:lnTo>
                    <a:pt x="9169400" y="8417179"/>
                  </a:lnTo>
                  <a:lnTo>
                    <a:pt x="9169400" y="8391779"/>
                  </a:lnTo>
                  <a:lnTo>
                    <a:pt x="9194800" y="8391779"/>
                  </a:lnTo>
                  <a:close/>
                  <a:moveTo>
                    <a:pt x="9144000" y="8391779"/>
                  </a:moveTo>
                  <a:lnTo>
                    <a:pt x="9118600" y="8391779"/>
                  </a:lnTo>
                  <a:lnTo>
                    <a:pt x="9118600" y="8366379"/>
                  </a:lnTo>
                  <a:lnTo>
                    <a:pt x="9144000" y="8366379"/>
                  </a:lnTo>
                  <a:close/>
                  <a:moveTo>
                    <a:pt x="9093200" y="8366379"/>
                  </a:moveTo>
                  <a:lnTo>
                    <a:pt x="9067800" y="8366379"/>
                  </a:lnTo>
                  <a:lnTo>
                    <a:pt x="9067800" y="8340979"/>
                  </a:lnTo>
                  <a:lnTo>
                    <a:pt x="9093200" y="8340979"/>
                  </a:lnTo>
                  <a:close/>
                  <a:moveTo>
                    <a:pt x="9042400" y="8340979"/>
                  </a:moveTo>
                  <a:lnTo>
                    <a:pt x="9017000" y="8340979"/>
                  </a:lnTo>
                  <a:lnTo>
                    <a:pt x="9017000" y="8315579"/>
                  </a:lnTo>
                  <a:lnTo>
                    <a:pt x="9042400" y="8315579"/>
                  </a:lnTo>
                  <a:close/>
                  <a:moveTo>
                    <a:pt x="8991600" y="8315579"/>
                  </a:moveTo>
                  <a:lnTo>
                    <a:pt x="8966200" y="8315579"/>
                  </a:lnTo>
                  <a:lnTo>
                    <a:pt x="8966200" y="8290179"/>
                  </a:lnTo>
                  <a:lnTo>
                    <a:pt x="8991600" y="8290179"/>
                  </a:lnTo>
                  <a:close/>
                  <a:moveTo>
                    <a:pt x="8940800" y="8290179"/>
                  </a:moveTo>
                  <a:lnTo>
                    <a:pt x="8915400" y="8290179"/>
                  </a:lnTo>
                  <a:lnTo>
                    <a:pt x="8915400" y="8264779"/>
                  </a:lnTo>
                  <a:lnTo>
                    <a:pt x="8940800" y="8264779"/>
                  </a:lnTo>
                  <a:close/>
                  <a:moveTo>
                    <a:pt x="8890000" y="8264779"/>
                  </a:moveTo>
                  <a:lnTo>
                    <a:pt x="8864600" y="8264779"/>
                  </a:lnTo>
                  <a:lnTo>
                    <a:pt x="8864600" y="8239379"/>
                  </a:lnTo>
                  <a:lnTo>
                    <a:pt x="8890000" y="8239379"/>
                  </a:lnTo>
                  <a:close/>
                  <a:moveTo>
                    <a:pt x="8839200" y="8239379"/>
                  </a:moveTo>
                  <a:lnTo>
                    <a:pt x="8813800" y="8239379"/>
                  </a:lnTo>
                  <a:lnTo>
                    <a:pt x="8813800" y="8213979"/>
                  </a:lnTo>
                  <a:lnTo>
                    <a:pt x="8839200" y="8213979"/>
                  </a:lnTo>
                  <a:close/>
                  <a:moveTo>
                    <a:pt x="8788400" y="8213979"/>
                  </a:moveTo>
                  <a:lnTo>
                    <a:pt x="8763000" y="8213979"/>
                  </a:lnTo>
                  <a:lnTo>
                    <a:pt x="8763000" y="8188579"/>
                  </a:lnTo>
                  <a:lnTo>
                    <a:pt x="8788400" y="8188579"/>
                  </a:lnTo>
                  <a:close/>
                  <a:moveTo>
                    <a:pt x="8737600" y="8188579"/>
                  </a:moveTo>
                  <a:lnTo>
                    <a:pt x="8712200" y="8188579"/>
                  </a:lnTo>
                  <a:lnTo>
                    <a:pt x="8712200" y="8163179"/>
                  </a:lnTo>
                  <a:lnTo>
                    <a:pt x="8737600" y="8163179"/>
                  </a:lnTo>
                  <a:close/>
                  <a:moveTo>
                    <a:pt x="8686800" y="8163179"/>
                  </a:moveTo>
                  <a:lnTo>
                    <a:pt x="8661400" y="8163179"/>
                  </a:lnTo>
                  <a:lnTo>
                    <a:pt x="8661400" y="8137779"/>
                  </a:lnTo>
                  <a:lnTo>
                    <a:pt x="8686800" y="8137779"/>
                  </a:lnTo>
                  <a:close/>
                  <a:moveTo>
                    <a:pt x="8636000" y="8137779"/>
                  </a:moveTo>
                  <a:lnTo>
                    <a:pt x="8610600" y="8137779"/>
                  </a:lnTo>
                  <a:lnTo>
                    <a:pt x="8610600" y="8112379"/>
                  </a:lnTo>
                  <a:lnTo>
                    <a:pt x="8636000" y="8112379"/>
                  </a:lnTo>
                  <a:close/>
                  <a:moveTo>
                    <a:pt x="8585200" y="8112379"/>
                  </a:moveTo>
                  <a:lnTo>
                    <a:pt x="8559800" y="8112379"/>
                  </a:lnTo>
                  <a:lnTo>
                    <a:pt x="8559800" y="8086979"/>
                  </a:lnTo>
                  <a:lnTo>
                    <a:pt x="8585200" y="8086979"/>
                  </a:lnTo>
                  <a:close/>
                  <a:moveTo>
                    <a:pt x="8534400" y="8086979"/>
                  </a:moveTo>
                  <a:lnTo>
                    <a:pt x="8509000" y="8086979"/>
                  </a:lnTo>
                  <a:lnTo>
                    <a:pt x="8509000" y="8061579"/>
                  </a:lnTo>
                  <a:lnTo>
                    <a:pt x="8534400" y="8061579"/>
                  </a:lnTo>
                  <a:close/>
                  <a:moveTo>
                    <a:pt x="8483600" y="8061579"/>
                  </a:moveTo>
                  <a:lnTo>
                    <a:pt x="8458200" y="8061579"/>
                  </a:lnTo>
                  <a:lnTo>
                    <a:pt x="8458200" y="8036179"/>
                  </a:lnTo>
                  <a:lnTo>
                    <a:pt x="8483600" y="8036179"/>
                  </a:lnTo>
                  <a:close/>
                  <a:moveTo>
                    <a:pt x="8432800" y="8036179"/>
                  </a:moveTo>
                  <a:lnTo>
                    <a:pt x="8407400" y="8036179"/>
                  </a:lnTo>
                  <a:lnTo>
                    <a:pt x="8407400" y="8010779"/>
                  </a:lnTo>
                  <a:lnTo>
                    <a:pt x="8432800" y="8010779"/>
                  </a:lnTo>
                  <a:close/>
                  <a:moveTo>
                    <a:pt x="8382000" y="8010779"/>
                  </a:moveTo>
                  <a:lnTo>
                    <a:pt x="8356600" y="8010779"/>
                  </a:lnTo>
                  <a:lnTo>
                    <a:pt x="8356600" y="7985379"/>
                  </a:lnTo>
                  <a:lnTo>
                    <a:pt x="8382000" y="7985379"/>
                  </a:lnTo>
                  <a:close/>
                  <a:moveTo>
                    <a:pt x="8331200" y="7985379"/>
                  </a:moveTo>
                  <a:lnTo>
                    <a:pt x="8305800" y="7985379"/>
                  </a:lnTo>
                  <a:lnTo>
                    <a:pt x="8305800" y="7959979"/>
                  </a:lnTo>
                  <a:lnTo>
                    <a:pt x="8331200" y="7959979"/>
                  </a:lnTo>
                  <a:close/>
                  <a:moveTo>
                    <a:pt x="8280400" y="7959979"/>
                  </a:moveTo>
                  <a:lnTo>
                    <a:pt x="8255000" y="7959979"/>
                  </a:lnTo>
                  <a:lnTo>
                    <a:pt x="8255000" y="7934579"/>
                  </a:lnTo>
                  <a:lnTo>
                    <a:pt x="8280400" y="7934579"/>
                  </a:lnTo>
                  <a:close/>
                  <a:moveTo>
                    <a:pt x="8229600" y="7934579"/>
                  </a:moveTo>
                  <a:lnTo>
                    <a:pt x="8204200" y="7934579"/>
                  </a:lnTo>
                  <a:lnTo>
                    <a:pt x="8204200" y="7909179"/>
                  </a:lnTo>
                  <a:lnTo>
                    <a:pt x="8229600" y="7909179"/>
                  </a:lnTo>
                  <a:close/>
                  <a:moveTo>
                    <a:pt x="8178800" y="7909179"/>
                  </a:moveTo>
                  <a:lnTo>
                    <a:pt x="8153400" y="7909179"/>
                  </a:lnTo>
                  <a:lnTo>
                    <a:pt x="8153400" y="7883779"/>
                  </a:lnTo>
                  <a:lnTo>
                    <a:pt x="8178800" y="7883779"/>
                  </a:lnTo>
                  <a:close/>
                  <a:moveTo>
                    <a:pt x="8128000" y="7883779"/>
                  </a:moveTo>
                  <a:lnTo>
                    <a:pt x="8102600" y="7883779"/>
                  </a:lnTo>
                  <a:lnTo>
                    <a:pt x="8102600" y="7858379"/>
                  </a:lnTo>
                  <a:lnTo>
                    <a:pt x="8128000" y="7858379"/>
                  </a:lnTo>
                  <a:close/>
                  <a:moveTo>
                    <a:pt x="8077200" y="7858379"/>
                  </a:moveTo>
                  <a:lnTo>
                    <a:pt x="8051800" y="7858379"/>
                  </a:lnTo>
                  <a:lnTo>
                    <a:pt x="8051800" y="7832979"/>
                  </a:lnTo>
                  <a:lnTo>
                    <a:pt x="8077200" y="7832979"/>
                  </a:lnTo>
                  <a:close/>
                  <a:moveTo>
                    <a:pt x="8026400" y="7832979"/>
                  </a:moveTo>
                  <a:lnTo>
                    <a:pt x="8001000" y="7832979"/>
                  </a:lnTo>
                  <a:lnTo>
                    <a:pt x="8001000" y="7807579"/>
                  </a:lnTo>
                  <a:lnTo>
                    <a:pt x="8026400" y="7807579"/>
                  </a:lnTo>
                  <a:close/>
                  <a:moveTo>
                    <a:pt x="7975600" y="7807579"/>
                  </a:moveTo>
                  <a:lnTo>
                    <a:pt x="7950200" y="7807579"/>
                  </a:lnTo>
                  <a:lnTo>
                    <a:pt x="7950200" y="7782179"/>
                  </a:lnTo>
                  <a:lnTo>
                    <a:pt x="7975600" y="7782179"/>
                  </a:lnTo>
                  <a:close/>
                  <a:moveTo>
                    <a:pt x="7924800" y="7782179"/>
                  </a:moveTo>
                  <a:lnTo>
                    <a:pt x="7899400" y="7782179"/>
                  </a:lnTo>
                  <a:lnTo>
                    <a:pt x="7899400" y="7756779"/>
                  </a:lnTo>
                  <a:lnTo>
                    <a:pt x="7924800" y="7756779"/>
                  </a:lnTo>
                  <a:close/>
                  <a:moveTo>
                    <a:pt x="7874000" y="7756779"/>
                  </a:moveTo>
                  <a:lnTo>
                    <a:pt x="7848600" y="7756779"/>
                  </a:lnTo>
                  <a:lnTo>
                    <a:pt x="7848600" y="7731379"/>
                  </a:lnTo>
                  <a:lnTo>
                    <a:pt x="7874000" y="7731379"/>
                  </a:lnTo>
                  <a:close/>
                  <a:moveTo>
                    <a:pt x="7823200" y="7731379"/>
                  </a:moveTo>
                  <a:lnTo>
                    <a:pt x="7797800" y="7731379"/>
                  </a:lnTo>
                  <a:lnTo>
                    <a:pt x="7797800" y="7705979"/>
                  </a:lnTo>
                  <a:lnTo>
                    <a:pt x="7823200" y="7705979"/>
                  </a:lnTo>
                  <a:close/>
                  <a:moveTo>
                    <a:pt x="7772400" y="7705979"/>
                  </a:moveTo>
                  <a:lnTo>
                    <a:pt x="7747000" y="7705979"/>
                  </a:lnTo>
                  <a:lnTo>
                    <a:pt x="7747000" y="7680579"/>
                  </a:lnTo>
                  <a:lnTo>
                    <a:pt x="7772400" y="7680579"/>
                  </a:lnTo>
                  <a:close/>
                  <a:moveTo>
                    <a:pt x="7721600" y="7680579"/>
                  </a:moveTo>
                  <a:lnTo>
                    <a:pt x="7696200" y="7680579"/>
                  </a:lnTo>
                  <a:lnTo>
                    <a:pt x="7696200" y="7655179"/>
                  </a:lnTo>
                  <a:lnTo>
                    <a:pt x="7721600" y="7655179"/>
                  </a:lnTo>
                  <a:close/>
                  <a:moveTo>
                    <a:pt x="7670800" y="7655179"/>
                  </a:moveTo>
                  <a:lnTo>
                    <a:pt x="7645400" y="7655179"/>
                  </a:lnTo>
                  <a:lnTo>
                    <a:pt x="7645400" y="7629779"/>
                  </a:lnTo>
                  <a:lnTo>
                    <a:pt x="7670800" y="7629779"/>
                  </a:lnTo>
                  <a:close/>
                  <a:moveTo>
                    <a:pt x="7620000" y="7629779"/>
                  </a:moveTo>
                  <a:lnTo>
                    <a:pt x="7594600" y="7629779"/>
                  </a:lnTo>
                  <a:lnTo>
                    <a:pt x="7594600" y="7604379"/>
                  </a:lnTo>
                  <a:lnTo>
                    <a:pt x="7620000" y="7604379"/>
                  </a:lnTo>
                  <a:close/>
                  <a:moveTo>
                    <a:pt x="7569200" y="7604379"/>
                  </a:moveTo>
                  <a:lnTo>
                    <a:pt x="7543800" y="7604379"/>
                  </a:lnTo>
                  <a:lnTo>
                    <a:pt x="7543800" y="7578979"/>
                  </a:lnTo>
                  <a:lnTo>
                    <a:pt x="7569200" y="7578979"/>
                  </a:lnTo>
                  <a:close/>
                  <a:moveTo>
                    <a:pt x="7518400" y="7578979"/>
                  </a:moveTo>
                  <a:lnTo>
                    <a:pt x="7493000" y="7578979"/>
                  </a:lnTo>
                  <a:lnTo>
                    <a:pt x="7493000" y="7553579"/>
                  </a:lnTo>
                  <a:lnTo>
                    <a:pt x="7518400" y="7553579"/>
                  </a:lnTo>
                  <a:close/>
                  <a:moveTo>
                    <a:pt x="7467600" y="7553579"/>
                  </a:moveTo>
                  <a:lnTo>
                    <a:pt x="7442200" y="7553579"/>
                  </a:lnTo>
                  <a:lnTo>
                    <a:pt x="7442200" y="7528179"/>
                  </a:lnTo>
                  <a:lnTo>
                    <a:pt x="7467600" y="7528179"/>
                  </a:lnTo>
                  <a:close/>
                  <a:moveTo>
                    <a:pt x="7416800" y="7528179"/>
                  </a:moveTo>
                  <a:lnTo>
                    <a:pt x="7391400" y="7528179"/>
                  </a:lnTo>
                  <a:lnTo>
                    <a:pt x="7391400" y="7502779"/>
                  </a:lnTo>
                  <a:lnTo>
                    <a:pt x="7416800" y="7502779"/>
                  </a:lnTo>
                  <a:close/>
                  <a:moveTo>
                    <a:pt x="7366000" y="7502779"/>
                  </a:moveTo>
                  <a:lnTo>
                    <a:pt x="7340600" y="7502779"/>
                  </a:lnTo>
                  <a:lnTo>
                    <a:pt x="7340600" y="7477379"/>
                  </a:lnTo>
                  <a:lnTo>
                    <a:pt x="7366000" y="7477379"/>
                  </a:lnTo>
                  <a:close/>
                  <a:moveTo>
                    <a:pt x="7315200" y="7477379"/>
                  </a:moveTo>
                  <a:lnTo>
                    <a:pt x="7289800" y="7477379"/>
                  </a:lnTo>
                  <a:lnTo>
                    <a:pt x="7289800" y="7451979"/>
                  </a:lnTo>
                  <a:lnTo>
                    <a:pt x="7315200" y="7451979"/>
                  </a:lnTo>
                  <a:close/>
                  <a:moveTo>
                    <a:pt x="7264400" y="7451979"/>
                  </a:moveTo>
                  <a:lnTo>
                    <a:pt x="7239000" y="7451979"/>
                  </a:lnTo>
                  <a:lnTo>
                    <a:pt x="7239000" y="7426579"/>
                  </a:lnTo>
                  <a:lnTo>
                    <a:pt x="7264400" y="7426579"/>
                  </a:lnTo>
                  <a:close/>
                  <a:moveTo>
                    <a:pt x="7213600" y="7426579"/>
                  </a:moveTo>
                  <a:lnTo>
                    <a:pt x="7188200" y="7426579"/>
                  </a:lnTo>
                  <a:lnTo>
                    <a:pt x="7188200" y="7401179"/>
                  </a:lnTo>
                  <a:lnTo>
                    <a:pt x="7213600" y="7401179"/>
                  </a:lnTo>
                  <a:close/>
                  <a:moveTo>
                    <a:pt x="7162800" y="7401179"/>
                  </a:moveTo>
                  <a:lnTo>
                    <a:pt x="7137400" y="7401179"/>
                  </a:lnTo>
                  <a:lnTo>
                    <a:pt x="7137400" y="7375779"/>
                  </a:lnTo>
                  <a:lnTo>
                    <a:pt x="7162800" y="7375779"/>
                  </a:lnTo>
                  <a:close/>
                  <a:moveTo>
                    <a:pt x="7112000" y="7375779"/>
                  </a:moveTo>
                  <a:lnTo>
                    <a:pt x="7086600" y="7375779"/>
                  </a:lnTo>
                  <a:lnTo>
                    <a:pt x="7086600" y="7350379"/>
                  </a:lnTo>
                  <a:lnTo>
                    <a:pt x="7112000" y="7350379"/>
                  </a:lnTo>
                  <a:close/>
                  <a:moveTo>
                    <a:pt x="7061200" y="7350379"/>
                  </a:moveTo>
                  <a:lnTo>
                    <a:pt x="7035800" y="7350379"/>
                  </a:lnTo>
                  <a:lnTo>
                    <a:pt x="7035800" y="7324979"/>
                  </a:lnTo>
                  <a:lnTo>
                    <a:pt x="7061200" y="7324979"/>
                  </a:lnTo>
                  <a:close/>
                  <a:moveTo>
                    <a:pt x="7010400" y="7324979"/>
                  </a:moveTo>
                  <a:lnTo>
                    <a:pt x="6985000" y="7324979"/>
                  </a:lnTo>
                  <a:lnTo>
                    <a:pt x="6985000" y="7299579"/>
                  </a:lnTo>
                  <a:lnTo>
                    <a:pt x="7010400" y="7299579"/>
                  </a:lnTo>
                  <a:close/>
                  <a:moveTo>
                    <a:pt x="6959600" y="7299579"/>
                  </a:moveTo>
                  <a:lnTo>
                    <a:pt x="6934200" y="7299579"/>
                  </a:lnTo>
                  <a:lnTo>
                    <a:pt x="6934200" y="7274179"/>
                  </a:lnTo>
                  <a:lnTo>
                    <a:pt x="6959600" y="7274179"/>
                  </a:lnTo>
                  <a:close/>
                  <a:moveTo>
                    <a:pt x="6908800" y="7274179"/>
                  </a:moveTo>
                  <a:lnTo>
                    <a:pt x="6883400" y="7274179"/>
                  </a:lnTo>
                  <a:lnTo>
                    <a:pt x="6883400" y="7248779"/>
                  </a:lnTo>
                  <a:lnTo>
                    <a:pt x="6908800" y="7248779"/>
                  </a:lnTo>
                  <a:close/>
                  <a:moveTo>
                    <a:pt x="6858000" y="7248779"/>
                  </a:moveTo>
                  <a:lnTo>
                    <a:pt x="6832600" y="7248779"/>
                  </a:lnTo>
                  <a:lnTo>
                    <a:pt x="6832600" y="7223379"/>
                  </a:lnTo>
                  <a:lnTo>
                    <a:pt x="6858000" y="7223379"/>
                  </a:lnTo>
                  <a:close/>
                  <a:moveTo>
                    <a:pt x="6807200" y="7223379"/>
                  </a:moveTo>
                  <a:lnTo>
                    <a:pt x="6781800" y="7223379"/>
                  </a:lnTo>
                  <a:lnTo>
                    <a:pt x="6781800" y="7197979"/>
                  </a:lnTo>
                  <a:lnTo>
                    <a:pt x="6807200" y="7197979"/>
                  </a:lnTo>
                  <a:close/>
                  <a:moveTo>
                    <a:pt x="6756400" y="7197979"/>
                  </a:moveTo>
                  <a:lnTo>
                    <a:pt x="6731000" y="7197979"/>
                  </a:lnTo>
                  <a:lnTo>
                    <a:pt x="6731000" y="7172579"/>
                  </a:lnTo>
                  <a:lnTo>
                    <a:pt x="6756400" y="7172579"/>
                  </a:lnTo>
                  <a:close/>
                  <a:moveTo>
                    <a:pt x="6705600" y="7172579"/>
                  </a:moveTo>
                  <a:lnTo>
                    <a:pt x="6680200" y="7172579"/>
                  </a:lnTo>
                  <a:lnTo>
                    <a:pt x="6680200" y="7147179"/>
                  </a:lnTo>
                  <a:lnTo>
                    <a:pt x="6705600" y="7147179"/>
                  </a:lnTo>
                  <a:close/>
                  <a:moveTo>
                    <a:pt x="6654800" y="7147179"/>
                  </a:moveTo>
                  <a:lnTo>
                    <a:pt x="6629400" y="7147179"/>
                  </a:lnTo>
                  <a:lnTo>
                    <a:pt x="6629400" y="7121779"/>
                  </a:lnTo>
                  <a:lnTo>
                    <a:pt x="6654800" y="7121779"/>
                  </a:lnTo>
                  <a:close/>
                  <a:moveTo>
                    <a:pt x="6604000" y="7121779"/>
                  </a:moveTo>
                  <a:lnTo>
                    <a:pt x="6578600" y="7121779"/>
                  </a:lnTo>
                  <a:lnTo>
                    <a:pt x="6578600" y="7096379"/>
                  </a:lnTo>
                  <a:lnTo>
                    <a:pt x="6604000" y="7096379"/>
                  </a:lnTo>
                  <a:close/>
                  <a:moveTo>
                    <a:pt x="6553200" y="7096379"/>
                  </a:moveTo>
                  <a:lnTo>
                    <a:pt x="6527800" y="7096379"/>
                  </a:lnTo>
                  <a:lnTo>
                    <a:pt x="6527800" y="7070979"/>
                  </a:lnTo>
                  <a:lnTo>
                    <a:pt x="6553200" y="7070979"/>
                  </a:lnTo>
                  <a:close/>
                  <a:moveTo>
                    <a:pt x="6502400" y="7070979"/>
                  </a:moveTo>
                  <a:lnTo>
                    <a:pt x="6477000" y="7070979"/>
                  </a:lnTo>
                  <a:lnTo>
                    <a:pt x="6477000" y="7045579"/>
                  </a:lnTo>
                  <a:lnTo>
                    <a:pt x="6502400" y="7045579"/>
                  </a:lnTo>
                  <a:close/>
                  <a:moveTo>
                    <a:pt x="6451600" y="7045579"/>
                  </a:moveTo>
                  <a:lnTo>
                    <a:pt x="6426200" y="7045579"/>
                  </a:lnTo>
                  <a:lnTo>
                    <a:pt x="6426200" y="7020179"/>
                  </a:lnTo>
                  <a:lnTo>
                    <a:pt x="6451600" y="7020179"/>
                  </a:lnTo>
                  <a:close/>
                  <a:moveTo>
                    <a:pt x="6400800" y="7020179"/>
                  </a:moveTo>
                  <a:lnTo>
                    <a:pt x="6375400" y="7020179"/>
                  </a:lnTo>
                  <a:lnTo>
                    <a:pt x="6375400" y="6994779"/>
                  </a:lnTo>
                  <a:lnTo>
                    <a:pt x="6400800" y="6994779"/>
                  </a:lnTo>
                  <a:close/>
                  <a:moveTo>
                    <a:pt x="6350000" y="6994779"/>
                  </a:moveTo>
                  <a:lnTo>
                    <a:pt x="6324600" y="6994779"/>
                  </a:lnTo>
                  <a:lnTo>
                    <a:pt x="6324600" y="6969379"/>
                  </a:lnTo>
                  <a:lnTo>
                    <a:pt x="6350000" y="6969379"/>
                  </a:lnTo>
                  <a:close/>
                  <a:moveTo>
                    <a:pt x="6299200" y="6969379"/>
                  </a:moveTo>
                  <a:lnTo>
                    <a:pt x="6273800" y="6969379"/>
                  </a:lnTo>
                  <a:lnTo>
                    <a:pt x="6273800" y="6943979"/>
                  </a:lnTo>
                  <a:lnTo>
                    <a:pt x="6299200" y="6943979"/>
                  </a:lnTo>
                  <a:close/>
                  <a:moveTo>
                    <a:pt x="6248400" y="6943979"/>
                  </a:moveTo>
                  <a:lnTo>
                    <a:pt x="6223000" y="6943979"/>
                  </a:lnTo>
                  <a:lnTo>
                    <a:pt x="6223000" y="6918579"/>
                  </a:lnTo>
                  <a:lnTo>
                    <a:pt x="6248400" y="6918579"/>
                  </a:lnTo>
                  <a:close/>
                  <a:moveTo>
                    <a:pt x="6197600" y="6918579"/>
                  </a:moveTo>
                  <a:lnTo>
                    <a:pt x="6172200" y="6918579"/>
                  </a:lnTo>
                  <a:lnTo>
                    <a:pt x="6172200" y="6893179"/>
                  </a:lnTo>
                  <a:lnTo>
                    <a:pt x="6197600" y="6893179"/>
                  </a:lnTo>
                  <a:close/>
                  <a:moveTo>
                    <a:pt x="6146800" y="6893179"/>
                  </a:moveTo>
                  <a:lnTo>
                    <a:pt x="6121400" y="6893179"/>
                  </a:lnTo>
                  <a:lnTo>
                    <a:pt x="6121400" y="6867779"/>
                  </a:lnTo>
                  <a:lnTo>
                    <a:pt x="6146800" y="6867779"/>
                  </a:lnTo>
                  <a:close/>
                  <a:moveTo>
                    <a:pt x="6096000" y="6867779"/>
                  </a:moveTo>
                  <a:lnTo>
                    <a:pt x="6070600" y="6867779"/>
                  </a:lnTo>
                  <a:lnTo>
                    <a:pt x="6070600" y="6842379"/>
                  </a:lnTo>
                  <a:lnTo>
                    <a:pt x="6096000" y="6842379"/>
                  </a:lnTo>
                  <a:close/>
                  <a:moveTo>
                    <a:pt x="6045200" y="6842379"/>
                  </a:moveTo>
                  <a:lnTo>
                    <a:pt x="6019800" y="6842379"/>
                  </a:lnTo>
                  <a:lnTo>
                    <a:pt x="6019800" y="6816979"/>
                  </a:lnTo>
                  <a:lnTo>
                    <a:pt x="6045200" y="6816979"/>
                  </a:lnTo>
                  <a:close/>
                  <a:moveTo>
                    <a:pt x="5994400" y="6816979"/>
                  </a:moveTo>
                  <a:lnTo>
                    <a:pt x="5969000" y="6816979"/>
                  </a:lnTo>
                  <a:lnTo>
                    <a:pt x="5969000" y="6791579"/>
                  </a:lnTo>
                  <a:lnTo>
                    <a:pt x="5994400" y="6791579"/>
                  </a:lnTo>
                  <a:close/>
                  <a:moveTo>
                    <a:pt x="5943600" y="6791579"/>
                  </a:moveTo>
                  <a:lnTo>
                    <a:pt x="5918200" y="6791579"/>
                  </a:lnTo>
                  <a:lnTo>
                    <a:pt x="5918200" y="6766179"/>
                  </a:lnTo>
                  <a:lnTo>
                    <a:pt x="5943600" y="6766179"/>
                  </a:lnTo>
                  <a:close/>
                  <a:moveTo>
                    <a:pt x="5892800" y="6766179"/>
                  </a:moveTo>
                  <a:lnTo>
                    <a:pt x="5867400" y="6766179"/>
                  </a:lnTo>
                  <a:lnTo>
                    <a:pt x="5867400" y="6740779"/>
                  </a:lnTo>
                  <a:lnTo>
                    <a:pt x="5892800" y="6740779"/>
                  </a:lnTo>
                  <a:close/>
                  <a:moveTo>
                    <a:pt x="5842000" y="6740779"/>
                  </a:moveTo>
                  <a:lnTo>
                    <a:pt x="5816600" y="6740779"/>
                  </a:lnTo>
                  <a:lnTo>
                    <a:pt x="5816600" y="6715379"/>
                  </a:lnTo>
                  <a:lnTo>
                    <a:pt x="5842000" y="6715379"/>
                  </a:lnTo>
                  <a:close/>
                  <a:moveTo>
                    <a:pt x="5791200" y="6715379"/>
                  </a:moveTo>
                  <a:lnTo>
                    <a:pt x="5765800" y="6715379"/>
                  </a:lnTo>
                  <a:lnTo>
                    <a:pt x="5765800" y="6689979"/>
                  </a:lnTo>
                  <a:lnTo>
                    <a:pt x="5791200" y="6689979"/>
                  </a:lnTo>
                  <a:close/>
                  <a:moveTo>
                    <a:pt x="5740400" y="6689979"/>
                  </a:moveTo>
                  <a:lnTo>
                    <a:pt x="5715000" y="6689979"/>
                  </a:lnTo>
                  <a:lnTo>
                    <a:pt x="5715000" y="6664579"/>
                  </a:lnTo>
                  <a:lnTo>
                    <a:pt x="5740400" y="6664579"/>
                  </a:lnTo>
                  <a:close/>
                  <a:moveTo>
                    <a:pt x="5689600" y="6664579"/>
                  </a:moveTo>
                  <a:lnTo>
                    <a:pt x="5664200" y="6664579"/>
                  </a:lnTo>
                  <a:lnTo>
                    <a:pt x="5664200" y="6639179"/>
                  </a:lnTo>
                  <a:lnTo>
                    <a:pt x="5689600" y="6639179"/>
                  </a:lnTo>
                  <a:close/>
                  <a:moveTo>
                    <a:pt x="5638800" y="6639179"/>
                  </a:moveTo>
                  <a:lnTo>
                    <a:pt x="5613400" y="6639179"/>
                  </a:lnTo>
                  <a:lnTo>
                    <a:pt x="5613400" y="6613779"/>
                  </a:lnTo>
                  <a:lnTo>
                    <a:pt x="5638800" y="6613779"/>
                  </a:lnTo>
                  <a:close/>
                  <a:moveTo>
                    <a:pt x="5588000" y="6613779"/>
                  </a:moveTo>
                  <a:lnTo>
                    <a:pt x="5562600" y="6613779"/>
                  </a:lnTo>
                  <a:lnTo>
                    <a:pt x="5562600" y="6588379"/>
                  </a:lnTo>
                  <a:lnTo>
                    <a:pt x="5588000" y="6588379"/>
                  </a:lnTo>
                  <a:close/>
                  <a:moveTo>
                    <a:pt x="5537200" y="6588379"/>
                  </a:moveTo>
                  <a:lnTo>
                    <a:pt x="5511800" y="6588379"/>
                  </a:lnTo>
                  <a:lnTo>
                    <a:pt x="5511800" y="6562979"/>
                  </a:lnTo>
                  <a:lnTo>
                    <a:pt x="5537200" y="6562979"/>
                  </a:lnTo>
                  <a:close/>
                  <a:moveTo>
                    <a:pt x="5486400" y="6562979"/>
                  </a:moveTo>
                  <a:lnTo>
                    <a:pt x="5461000" y="6562979"/>
                  </a:lnTo>
                  <a:lnTo>
                    <a:pt x="5461000" y="6537579"/>
                  </a:lnTo>
                  <a:lnTo>
                    <a:pt x="5486400" y="6537579"/>
                  </a:lnTo>
                  <a:close/>
                  <a:moveTo>
                    <a:pt x="5435600" y="6537579"/>
                  </a:moveTo>
                  <a:lnTo>
                    <a:pt x="5410200" y="6537579"/>
                  </a:lnTo>
                  <a:lnTo>
                    <a:pt x="5410200" y="6512179"/>
                  </a:lnTo>
                  <a:lnTo>
                    <a:pt x="5435600" y="6512179"/>
                  </a:lnTo>
                  <a:close/>
                  <a:moveTo>
                    <a:pt x="5384800" y="6512179"/>
                  </a:moveTo>
                  <a:lnTo>
                    <a:pt x="5359400" y="6512179"/>
                  </a:lnTo>
                  <a:lnTo>
                    <a:pt x="5359400" y="6486779"/>
                  </a:lnTo>
                  <a:lnTo>
                    <a:pt x="5384800" y="6486779"/>
                  </a:lnTo>
                  <a:close/>
                  <a:moveTo>
                    <a:pt x="5334000" y="6486779"/>
                  </a:moveTo>
                  <a:lnTo>
                    <a:pt x="5308600" y="6486779"/>
                  </a:lnTo>
                  <a:lnTo>
                    <a:pt x="5308600" y="6461379"/>
                  </a:lnTo>
                  <a:lnTo>
                    <a:pt x="5334000" y="6461379"/>
                  </a:lnTo>
                  <a:close/>
                  <a:moveTo>
                    <a:pt x="5283200" y="6461379"/>
                  </a:moveTo>
                  <a:lnTo>
                    <a:pt x="5257800" y="6461379"/>
                  </a:lnTo>
                  <a:lnTo>
                    <a:pt x="5257800" y="6435979"/>
                  </a:lnTo>
                  <a:lnTo>
                    <a:pt x="5283200" y="6435979"/>
                  </a:lnTo>
                  <a:close/>
                  <a:moveTo>
                    <a:pt x="5232400" y="6435979"/>
                  </a:moveTo>
                  <a:lnTo>
                    <a:pt x="5207000" y="6435979"/>
                  </a:lnTo>
                  <a:lnTo>
                    <a:pt x="5207000" y="6410579"/>
                  </a:lnTo>
                  <a:lnTo>
                    <a:pt x="5232400" y="6410579"/>
                  </a:lnTo>
                  <a:close/>
                  <a:moveTo>
                    <a:pt x="5181600" y="6410579"/>
                  </a:moveTo>
                  <a:lnTo>
                    <a:pt x="5156200" y="6410579"/>
                  </a:lnTo>
                  <a:lnTo>
                    <a:pt x="5156200" y="6385179"/>
                  </a:lnTo>
                  <a:lnTo>
                    <a:pt x="5181600" y="6385179"/>
                  </a:lnTo>
                  <a:close/>
                  <a:moveTo>
                    <a:pt x="5130800" y="6385179"/>
                  </a:moveTo>
                  <a:lnTo>
                    <a:pt x="5105400" y="6385179"/>
                  </a:lnTo>
                  <a:lnTo>
                    <a:pt x="5105400" y="6359779"/>
                  </a:lnTo>
                  <a:lnTo>
                    <a:pt x="5130800" y="6359779"/>
                  </a:lnTo>
                  <a:close/>
                  <a:moveTo>
                    <a:pt x="5080000" y="6359779"/>
                  </a:moveTo>
                  <a:lnTo>
                    <a:pt x="5054600" y="6359779"/>
                  </a:lnTo>
                  <a:lnTo>
                    <a:pt x="5054600" y="6334379"/>
                  </a:lnTo>
                  <a:lnTo>
                    <a:pt x="5080000" y="6334379"/>
                  </a:lnTo>
                  <a:close/>
                  <a:moveTo>
                    <a:pt x="5029200" y="6334379"/>
                  </a:moveTo>
                  <a:lnTo>
                    <a:pt x="5003800" y="6334379"/>
                  </a:lnTo>
                  <a:lnTo>
                    <a:pt x="5003800" y="6308979"/>
                  </a:lnTo>
                  <a:lnTo>
                    <a:pt x="5029200" y="6308979"/>
                  </a:lnTo>
                  <a:close/>
                  <a:moveTo>
                    <a:pt x="4978400" y="6308979"/>
                  </a:moveTo>
                  <a:lnTo>
                    <a:pt x="4953000" y="6308979"/>
                  </a:lnTo>
                  <a:lnTo>
                    <a:pt x="4953000" y="6283579"/>
                  </a:lnTo>
                  <a:lnTo>
                    <a:pt x="4978400" y="6283579"/>
                  </a:lnTo>
                  <a:close/>
                  <a:moveTo>
                    <a:pt x="4927600" y="6283579"/>
                  </a:moveTo>
                  <a:lnTo>
                    <a:pt x="4902200" y="6283579"/>
                  </a:lnTo>
                  <a:lnTo>
                    <a:pt x="4902200" y="6258179"/>
                  </a:lnTo>
                  <a:lnTo>
                    <a:pt x="4927600" y="6258179"/>
                  </a:lnTo>
                  <a:close/>
                  <a:moveTo>
                    <a:pt x="4876800" y="6258179"/>
                  </a:moveTo>
                  <a:lnTo>
                    <a:pt x="4851400" y="6258179"/>
                  </a:lnTo>
                  <a:lnTo>
                    <a:pt x="4851400" y="6232779"/>
                  </a:lnTo>
                  <a:lnTo>
                    <a:pt x="4876800" y="6232779"/>
                  </a:lnTo>
                  <a:close/>
                  <a:moveTo>
                    <a:pt x="4826000" y="6232779"/>
                  </a:moveTo>
                  <a:lnTo>
                    <a:pt x="4800600" y="6232779"/>
                  </a:lnTo>
                  <a:lnTo>
                    <a:pt x="4800600" y="6207379"/>
                  </a:lnTo>
                  <a:lnTo>
                    <a:pt x="4826000" y="6207379"/>
                  </a:lnTo>
                  <a:close/>
                  <a:moveTo>
                    <a:pt x="4775200" y="6207379"/>
                  </a:moveTo>
                  <a:lnTo>
                    <a:pt x="4749800" y="6207379"/>
                  </a:lnTo>
                  <a:lnTo>
                    <a:pt x="4749800" y="6181979"/>
                  </a:lnTo>
                  <a:lnTo>
                    <a:pt x="4775200" y="6181979"/>
                  </a:lnTo>
                  <a:close/>
                  <a:moveTo>
                    <a:pt x="4724400" y="6181979"/>
                  </a:moveTo>
                  <a:lnTo>
                    <a:pt x="4699000" y="6181979"/>
                  </a:lnTo>
                  <a:lnTo>
                    <a:pt x="4699000" y="6156579"/>
                  </a:lnTo>
                  <a:lnTo>
                    <a:pt x="4724400" y="6156579"/>
                  </a:lnTo>
                  <a:close/>
                  <a:moveTo>
                    <a:pt x="4673600" y="6156579"/>
                  </a:moveTo>
                  <a:lnTo>
                    <a:pt x="4648200" y="6156579"/>
                  </a:lnTo>
                  <a:lnTo>
                    <a:pt x="4648200" y="6131179"/>
                  </a:lnTo>
                  <a:lnTo>
                    <a:pt x="4673600" y="6131179"/>
                  </a:lnTo>
                  <a:close/>
                  <a:moveTo>
                    <a:pt x="4622800" y="6131179"/>
                  </a:moveTo>
                  <a:lnTo>
                    <a:pt x="4597400" y="6131179"/>
                  </a:lnTo>
                  <a:lnTo>
                    <a:pt x="4597400" y="6105779"/>
                  </a:lnTo>
                  <a:lnTo>
                    <a:pt x="4622800" y="6105779"/>
                  </a:lnTo>
                  <a:close/>
                  <a:moveTo>
                    <a:pt x="4572000" y="6105779"/>
                  </a:moveTo>
                  <a:lnTo>
                    <a:pt x="4546600" y="6105779"/>
                  </a:lnTo>
                  <a:lnTo>
                    <a:pt x="4546600" y="6080379"/>
                  </a:lnTo>
                  <a:lnTo>
                    <a:pt x="4572000" y="6080379"/>
                  </a:lnTo>
                  <a:close/>
                  <a:moveTo>
                    <a:pt x="4521200" y="6080379"/>
                  </a:moveTo>
                  <a:lnTo>
                    <a:pt x="4495800" y="6080379"/>
                  </a:lnTo>
                  <a:lnTo>
                    <a:pt x="4495800" y="6054979"/>
                  </a:lnTo>
                  <a:lnTo>
                    <a:pt x="4521200" y="6054979"/>
                  </a:lnTo>
                  <a:close/>
                  <a:moveTo>
                    <a:pt x="4470400" y="6054979"/>
                  </a:moveTo>
                  <a:lnTo>
                    <a:pt x="4445000" y="6054979"/>
                  </a:lnTo>
                  <a:lnTo>
                    <a:pt x="4445000" y="6029579"/>
                  </a:lnTo>
                  <a:lnTo>
                    <a:pt x="4470400" y="6029579"/>
                  </a:lnTo>
                  <a:close/>
                  <a:moveTo>
                    <a:pt x="4419600" y="6029579"/>
                  </a:moveTo>
                  <a:lnTo>
                    <a:pt x="4394200" y="6029579"/>
                  </a:lnTo>
                  <a:lnTo>
                    <a:pt x="4394200" y="6004179"/>
                  </a:lnTo>
                  <a:lnTo>
                    <a:pt x="4419600" y="6004179"/>
                  </a:lnTo>
                  <a:close/>
                  <a:moveTo>
                    <a:pt x="4368800" y="6004179"/>
                  </a:moveTo>
                  <a:lnTo>
                    <a:pt x="4343400" y="6004179"/>
                  </a:lnTo>
                  <a:lnTo>
                    <a:pt x="4343400" y="5978779"/>
                  </a:lnTo>
                  <a:lnTo>
                    <a:pt x="4368800" y="5978779"/>
                  </a:lnTo>
                  <a:close/>
                  <a:moveTo>
                    <a:pt x="4318000" y="5978779"/>
                  </a:moveTo>
                  <a:lnTo>
                    <a:pt x="4292600" y="5978779"/>
                  </a:lnTo>
                  <a:lnTo>
                    <a:pt x="4292600" y="5953379"/>
                  </a:lnTo>
                  <a:lnTo>
                    <a:pt x="4318000" y="5953379"/>
                  </a:lnTo>
                  <a:close/>
                  <a:moveTo>
                    <a:pt x="4267200" y="5953379"/>
                  </a:moveTo>
                  <a:lnTo>
                    <a:pt x="4241800" y="5953379"/>
                  </a:lnTo>
                  <a:lnTo>
                    <a:pt x="4241800" y="5927979"/>
                  </a:lnTo>
                  <a:lnTo>
                    <a:pt x="4267200" y="5927979"/>
                  </a:lnTo>
                  <a:close/>
                  <a:moveTo>
                    <a:pt x="4216400" y="5927979"/>
                  </a:moveTo>
                  <a:lnTo>
                    <a:pt x="4191000" y="5927979"/>
                  </a:lnTo>
                  <a:lnTo>
                    <a:pt x="4191000" y="5902579"/>
                  </a:lnTo>
                  <a:lnTo>
                    <a:pt x="4216400" y="5902579"/>
                  </a:lnTo>
                  <a:close/>
                  <a:moveTo>
                    <a:pt x="4165600" y="5902579"/>
                  </a:moveTo>
                  <a:lnTo>
                    <a:pt x="4140200" y="5902579"/>
                  </a:lnTo>
                  <a:lnTo>
                    <a:pt x="4140200" y="5877179"/>
                  </a:lnTo>
                  <a:lnTo>
                    <a:pt x="4165600" y="5877179"/>
                  </a:lnTo>
                  <a:close/>
                  <a:moveTo>
                    <a:pt x="4114800" y="5877179"/>
                  </a:moveTo>
                  <a:lnTo>
                    <a:pt x="4089400" y="5877179"/>
                  </a:lnTo>
                  <a:lnTo>
                    <a:pt x="4089400" y="5851779"/>
                  </a:lnTo>
                  <a:lnTo>
                    <a:pt x="4114800" y="5851779"/>
                  </a:lnTo>
                  <a:close/>
                  <a:moveTo>
                    <a:pt x="4064000" y="5851779"/>
                  </a:moveTo>
                  <a:lnTo>
                    <a:pt x="4038600" y="5851779"/>
                  </a:lnTo>
                  <a:lnTo>
                    <a:pt x="4038600" y="5826379"/>
                  </a:lnTo>
                  <a:lnTo>
                    <a:pt x="4064000" y="5826379"/>
                  </a:lnTo>
                  <a:close/>
                  <a:moveTo>
                    <a:pt x="4013200" y="5826379"/>
                  </a:moveTo>
                  <a:lnTo>
                    <a:pt x="3987800" y="5826379"/>
                  </a:lnTo>
                  <a:lnTo>
                    <a:pt x="3987800" y="5800979"/>
                  </a:lnTo>
                  <a:lnTo>
                    <a:pt x="4013200" y="5800979"/>
                  </a:lnTo>
                  <a:close/>
                  <a:moveTo>
                    <a:pt x="3962400" y="5800979"/>
                  </a:moveTo>
                  <a:lnTo>
                    <a:pt x="3937000" y="5800979"/>
                  </a:lnTo>
                  <a:lnTo>
                    <a:pt x="3937000" y="5775579"/>
                  </a:lnTo>
                  <a:lnTo>
                    <a:pt x="3962400" y="5775579"/>
                  </a:lnTo>
                  <a:close/>
                  <a:moveTo>
                    <a:pt x="3911600" y="5775579"/>
                  </a:moveTo>
                  <a:lnTo>
                    <a:pt x="3886200" y="5775579"/>
                  </a:lnTo>
                  <a:lnTo>
                    <a:pt x="3886200" y="5750179"/>
                  </a:lnTo>
                  <a:lnTo>
                    <a:pt x="3911600" y="5750179"/>
                  </a:lnTo>
                  <a:close/>
                  <a:moveTo>
                    <a:pt x="3860800" y="5750179"/>
                  </a:moveTo>
                  <a:lnTo>
                    <a:pt x="3835400" y="5750179"/>
                  </a:lnTo>
                  <a:lnTo>
                    <a:pt x="3835400" y="5724779"/>
                  </a:lnTo>
                  <a:lnTo>
                    <a:pt x="3860800" y="5724779"/>
                  </a:lnTo>
                  <a:close/>
                  <a:moveTo>
                    <a:pt x="3810000" y="5724779"/>
                  </a:moveTo>
                  <a:lnTo>
                    <a:pt x="3784600" y="5724779"/>
                  </a:lnTo>
                  <a:lnTo>
                    <a:pt x="3784600" y="5699379"/>
                  </a:lnTo>
                  <a:lnTo>
                    <a:pt x="3810000" y="5699379"/>
                  </a:lnTo>
                  <a:close/>
                  <a:moveTo>
                    <a:pt x="3759200" y="5699379"/>
                  </a:moveTo>
                  <a:lnTo>
                    <a:pt x="3733800" y="5699379"/>
                  </a:lnTo>
                  <a:lnTo>
                    <a:pt x="3733800" y="5673979"/>
                  </a:lnTo>
                  <a:lnTo>
                    <a:pt x="3759200" y="5673979"/>
                  </a:lnTo>
                  <a:close/>
                  <a:moveTo>
                    <a:pt x="3708400" y="5673979"/>
                  </a:moveTo>
                  <a:lnTo>
                    <a:pt x="3683000" y="5673979"/>
                  </a:lnTo>
                  <a:lnTo>
                    <a:pt x="3683000" y="5648579"/>
                  </a:lnTo>
                  <a:lnTo>
                    <a:pt x="3708400" y="5648579"/>
                  </a:lnTo>
                  <a:close/>
                  <a:moveTo>
                    <a:pt x="3657600" y="5648579"/>
                  </a:moveTo>
                  <a:lnTo>
                    <a:pt x="3632200" y="5648579"/>
                  </a:lnTo>
                  <a:lnTo>
                    <a:pt x="3632200" y="5623179"/>
                  </a:lnTo>
                  <a:lnTo>
                    <a:pt x="3657600" y="5623179"/>
                  </a:lnTo>
                  <a:close/>
                  <a:moveTo>
                    <a:pt x="3606800" y="5623179"/>
                  </a:moveTo>
                  <a:lnTo>
                    <a:pt x="3581400" y="5623179"/>
                  </a:lnTo>
                  <a:lnTo>
                    <a:pt x="3581400" y="5597779"/>
                  </a:lnTo>
                  <a:lnTo>
                    <a:pt x="3606800" y="5597779"/>
                  </a:lnTo>
                  <a:close/>
                  <a:moveTo>
                    <a:pt x="3556000" y="5597779"/>
                  </a:moveTo>
                  <a:lnTo>
                    <a:pt x="3530600" y="5597779"/>
                  </a:lnTo>
                  <a:lnTo>
                    <a:pt x="3530600" y="5572379"/>
                  </a:lnTo>
                  <a:lnTo>
                    <a:pt x="3556000" y="5572379"/>
                  </a:lnTo>
                  <a:close/>
                  <a:moveTo>
                    <a:pt x="3505200" y="5572379"/>
                  </a:moveTo>
                  <a:lnTo>
                    <a:pt x="3479800" y="5572379"/>
                  </a:lnTo>
                  <a:lnTo>
                    <a:pt x="3479800" y="5546979"/>
                  </a:lnTo>
                  <a:lnTo>
                    <a:pt x="3505200" y="5546979"/>
                  </a:lnTo>
                  <a:close/>
                  <a:moveTo>
                    <a:pt x="3454400" y="5546979"/>
                  </a:moveTo>
                  <a:lnTo>
                    <a:pt x="3429000" y="5546979"/>
                  </a:lnTo>
                  <a:lnTo>
                    <a:pt x="3429000" y="5521579"/>
                  </a:lnTo>
                  <a:lnTo>
                    <a:pt x="3454400" y="5521579"/>
                  </a:lnTo>
                  <a:close/>
                  <a:moveTo>
                    <a:pt x="3403600" y="5521579"/>
                  </a:moveTo>
                  <a:lnTo>
                    <a:pt x="3378200" y="5521579"/>
                  </a:lnTo>
                  <a:lnTo>
                    <a:pt x="3378200" y="5496179"/>
                  </a:lnTo>
                  <a:lnTo>
                    <a:pt x="3403600" y="5496179"/>
                  </a:lnTo>
                  <a:close/>
                  <a:moveTo>
                    <a:pt x="3352800" y="5496179"/>
                  </a:moveTo>
                  <a:lnTo>
                    <a:pt x="3327400" y="5496179"/>
                  </a:lnTo>
                  <a:lnTo>
                    <a:pt x="3327400" y="5470779"/>
                  </a:lnTo>
                  <a:lnTo>
                    <a:pt x="3352800" y="5470779"/>
                  </a:lnTo>
                  <a:close/>
                  <a:moveTo>
                    <a:pt x="3302000" y="5470779"/>
                  </a:moveTo>
                  <a:lnTo>
                    <a:pt x="3276600" y="5470779"/>
                  </a:lnTo>
                  <a:lnTo>
                    <a:pt x="3276600" y="5445379"/>
                  </a:lnTo>
                  <a:lnTo>
                    <a:pt x="3302000" y="5445379"/>
                  </a:lnTo>
                  <a:close/>
                  <a:moveTo>
                    <a:pt x="3251200" y="5445379"/>
                  </a:moveTo>
                  <a:lnTo>
                    <a:pt x="3225800" y="5445379"/>
                  </a:lnTo>
                  <a:lnTo>
                    <a:pt x="3225800" y="5419979"/>
                  </a:lnTo>
                  <a:lnTo>
                    <a:pt x="3251200" y="5419979"/>
                  </a:lnTo>
                  <a:close/>
                  <a:moveTo>
                    <a:pt x="3200400" y="5419979"/>
                  </a:moveTo>
                  <a:lnTo>
                    <a:pt x="3175000" y="5419979"/>
                  </a:lnTo>
                  <a:lnTo>
                    <a:pt x="3175000" y="5394579"/>
                  </a:lnTo>
                  <a:lnTo>
                    <a:pt x="3200400" y="5394579"/>
                  </a:lnTo>
                  <a:close/>
                  <a:moveTo>
                    <a:pt x="3149600" y="5394579"/>
                  </a:moveTo>
                  <a:lnTo>
                    <a:pt x="3124200" y="5394579"/>
                  </a:lnTo>
                  <a:lnTo>
                    <a:pt x="3124200" y="5369179"/>
                  </a:lnTo>
                  <a:lnTo>
                    <a:pt x="3149600" y="5369179"/>
                  </a:lnTo>
                  <a:close/>
                  <a:moveTo>
                    <a:pt x="3098800" y="5369179"/>
                  </a:moveTo>
                  <a:lnTo>
                    <a:pt x="3073400" y="5369179"/>
                  </a:lnTo>
                  <a:lnTo>
                    <a:pt x="3073400" y="5343779"/>
                  </a:lnTo>
                  <a:lnTo>
                    <a:pt x="3098800" y="5343779"/>
                  </a:lnTo>
                  <a:close/>
                  <a:moveTo>
                    <a:pt x="3048000" y="5343779"/>
                  </a:moveTo>
                  <a:lnTo>
                    <a:pt x="3022600" y="5343779"/>
                  </a:lnTo>
                  <a:lnTo>
                    <a:pt x="3022600" y="5318379"/>
                  </a:lnTo>
                  <a:lnTo>
                    <a:pt x="3048000" y="5318379"/>
                  </a:lnTo>
                  <a:close/>
                  <a:moveTo>
                    <a:pt x="2997200" y="5318379"/>
                  </a:moveTo>
                  <a:lnTo>
                    <a:pt x="2971800" y="5318379"/>
                  </a:lnTo>
                  <a:lnTo>
                    <a:pt x="2971800" y="5292979"/>
                  </a:lnTo>
                  <a:lnTo>
                    <a:pt x="2997200" y="5292979"/>
                  </a:lnTo>
                  <a:close/>
                  <a:moveTo>
                    <a:pt x="2946400" y="5292979"/>
                  </a:moveTo>
                  <a:lnTo>
                    <a:pt x="2921000" y="5292979"/>
                  </a:lnTo>
                  <a:lnTo>
                    <a:pt x="2921000" y="5267579"/>
                  </a:lnTo>
                  <a:lnTo>
                    <a:pt x="2946400" y="5267579"/>
                  </a:lnTo>
                  <a:close/>
                  <a:moveTo>
                    <a:pt x="2895600" y="5267579"/>
                  </a:moveTo>
                  <a:lnTo>
                    <a:pt x="2870200" y="5267579"/>
                  </a:lnTo>
                  <a:lnTo>
                    <a:pt x="2870200" y="5242179"/>
                  </a:lnTo>
                  <a:lnTo>
                    <a:pt x="2895600" y="5242179"/>
                  </a:lnTo>
                  <a:close/>
                  <a:moveTo>
                    <a:pt x="2844800" y="5242179"/>
                  </a:moveTo>
                  <a:lnTo>
                    <a:pt x="2819400" y="5242179"/>
                  </a:lnTo>
                  <a:lnTo>
                    <a:pt x="2819400" y="5216779"/>
                  </a:lnTo>
                  <a:lnTo>
                    <a:pt x="2844800" y="5216779"/>
                  </a:lnTo>
                  <a:close/>
                  <a:moveTo>
                    <a:pt x="2794000" y="5216779"/>
                  </a:moveTo>
                  <a:lnTo>
                    <a:pt x="2768600" y="5216779"/>
                  </a:lnTo>
                  <a:lnTo>
                    <a:pt x="2768600" y="5191379"/>
                  </a:lnTo>
                  <a:lnTo>
                    <a:pt x="2794000" y="5191379"/>
                  </a:lnTo>
                  <a:close/>
                  <a:moveTo>
                    <a:pt x="2743200" y="5191379"/>
                  </a:moveTo>
                  <a:lnTo>
                    <a:pt x="2717800" y="5191379"/>
                  </a:lnTo>
                  <a:lnTo>
                    <a:pt x="2717800" y="5165979"/>
                  </a:lnTo>
                  <a:lnTo>
                    <a:pt x="2743200" y="5165979"/>
                  </a:lnTo>
                  <a:close/>
                  <a:moveTo>
                    <a:pt x="2692400" y="5165979"/>
                  </a:moveTo>
                  <a:lnTo>
                    <a:pt x="2667000" y="5165979"/>
                  </a:lnTo>
                  <a:lnTo>
                    <a:pt x="2667000" y="5140579"/>
                  </a:lnTo>
                  <a:lnTo>
                    <a:pt x="2692400" y="5140579"/>
                  </a:lnTo>
                  <a:close/>
                  <a:moveTo>
                    <a:pt x="2641600" y="5140579"/>
                  </a:moveTo>
                  <a:lnTo>
                    <a:pt x="2616200" y="5140579"/>
                  </a:lnTo>
                  <a:lnTo>
                    <a:pt x="2616200" y="5115179"/>
                  </a:lnTo>
                  <a:lnTo>
                    <a:pt x="2641600" y="5115179"/>
                  </a:lnTo>
                  <a:close/>
                  <a:moveTo>
                    <a:pt x="2590800" y="5115179"/>
                  </a:moveTo>
                  <a:lnTo>
                    <a:pt x="2565400" y="5115179"/>
                  </a:lnTo>
                  <a:lnTo>
                    <a:pt x="2565400" y="5089779"/>
                  </a:lnTo>
                  <a:lnTo>
                    <a:pt x="2590800" y="5089779"/>
                  </a:lnTo>
                  <a:close/>
                  <a:moveTo>
                    <a:pt x="2540000" y="5089779"/>
                  </a:moveTo>
                  <a:lnTo>
                    <a:pt x="2514600" y="5089779"/>
                  </a:lnTo>
                  <a:lnTo>
                    <a:pt x="2514600" y="5064379"/>
                  </a:lnTo>
                  <a:lnTo>
                    <a:pt x="2540000" y="5064379"/>
                  </a:lnTo>
                  <a:close/>
                  <a:moveTo>
                    <a:pt x="2489200" y="5064379"/>
                  </a:moveTo>
                  <a:lnTo>
                    <a:pt x="2463800" y="5064379"/>
                  </a:lnTo>
                  <a:lnTo>
                    <a:pt x="2463800" y="5038979"/>
                  </a:lnTo>
                  <a:lnTo>
                    <a:pt x="2489200" y="5038979"/>
                  </a:lnTo>
                  <a:close/>
                  <a:moveTo>
                    <a:pt x="2438400" y="5038979"/>
                  </a:moveTo>
                  <a:lnTo>
                    <a:pt x="2413000" y="5038979"/>
                  </a:lnTo>
                  <a:lnTo>
                    <a:pt x="2413000" y="5013579"/>
                  </a:lnTo>
                  <a:lnTo>
                    <a:pt x="2438400" y="5013579"/>
                  </a:lnTo>
                  <a:close/>
                  <a:moveTo>
                    <a:pt x="2387600" y="5013579"/>
                  </a:moveTo>
                  <a:lnTo>
                    <a:pt x="2362200" y="5013579"/>
                  </a:lnTo>
                  <a:lnTo>
                    <a:pt x="2362200" y="4988179"/>
                  </a:lnTo>
                  <a:lnTo>
                    <a:pt x="2387600" y="4988179"/>
                  </a:lnTo>
                  <a:close/>
                  <a:moveTo>
                    <a:pt x="2336800" y="4988179"/>
                  </a:moveTo>
                  <a:lnTo>
                    <a:pt x="2311400" y="4988179"/>
                  </a:lnTo>
                  <a:lnTo>
                    <a:pt x="2311400" y="4962779"/>
                  </a:lnTo>
                  <a:lnTo>
                    <a:pt x="2336800" y="4962779"/>
                  </a:lnTo>
                  <a:close/>
                  <a:moveTo>
                    <a:pt x="2286000" y="4962779"/>
                  </a:moveTo>
                  <a:lnTo>
                    <a:pt x="2260600" y="4962779"/>
                  </a:lnTo>
                  <a:lnTo>
                    <a:pt x="2260600" y="4937379"/>
                  </a:lnTo>
                  <a:lnTo>
                    <a:pt x="2286000" y="4937379"/>
                  </a:lnTo>
                  <a:close/>
                  <a:moveTo>
                    <a:pt x="2235200" y="4937379"/>
                  </a:moveTo>
                  <a:lnTo>
                    <a:pt x="2209800" y="4937379"/>
                  </a:lnTo>
                  <a:lnTo>
                    <a:pt x="2209800" y="4911979"/>
                  </a:lnTo>
                  <a:lnTo>
                    <a:pt x="2235200" y="4911979"/>
                  </a:lnTo>
                  <a:close/>
                  <a:moveTo>
                    <a:pt x="2184400" y="4911979"/>
                  </a:moveTo>
                  <a:lnTo>
                    <a:pt x="2159000" y="4911979"/>
                  </a:lnTo>
                  <a:lnTo>
                    <a:pt x="2159000" y="4886579"/>
                  </a:lnTo>
                  <a:lnTo>
                    <a:pt x="2184400" y="4886579"/>
                  </a:lnTo>
                  <a:close/>
                  <a:moveTo>
                    <a:pt x="2133600" y="4886579"/>
                  </a:moveTo>
                  <a:lnTo>
                    <a:pt x="2108200" y="4886579"/>
                  </a:lnTo>
                  <a:lnTo>
                    <a:pt x="2108200" y="4861179"/>
                  </a:lnTo>
                  <a:lnTo>
                    <a:pt x="2133600" y="4861179"/>
                  </a:lnTo>
                  <a:close/>
                  <a:moveTo>
                    <a:pt x="2082800" y="4861179"/>
                  </a:moveTo>
                  <a:lnTo>
                    <a:pt x="2057400" y="4861179"/>
                  </a:lnTo>
                  <a:lnTo>
                    <a:pt x="2057400" y="4835779"/>
                  </a:lnTo>
                  <a:lnTo>
                    <a:pt x="2082800" y="4835779"/>
                  </a:lnTo>
                  <a:close/>
                  <a:moveTo>
                    <a:pt x="2032000" y="4835779"/>
                  </a:moveTo>
                  <a:lnTo>
                    <a:pt x="2006600" y="4835779"/>
                  </a:lnTo>
                  <a:lnTo>
                    <a:pt x="2006600" y="4810379"/>
                  </a:lnTo>
                  <a:lnTo>
                    <a:pt x="2032000" y="4810379"/>
                  </a:lnTo>
                  <a:close/>
                  <a:moveTo>
                    <a:pt x="1981200" y="4810379"/>
                  </a:moveTo>
                  <a:lnTo>
                    <a:pt x="1955800" y="4810379"/>
                  </a:lnTo>
                  <a:lnTo>
                    <a:pt x="1955800" y="4784979"/>
                  </a:lnTo>
                  <a:lnTo>
                    <a:pt x="1981200" y="4784979"/>
                  </a:lnTo>
                  <a:close/>
                  <a:moveTo>
                    <a:pt x="1930400" y="4784979"/>
                  </a:moveTo>
                  <a:lnTo>
                    <a:pt x="1905000" y="4784979"/>
                  </a:lnTo>
                  <a:lnTo>
                    <a:pt x="1905000" y="4759579"/>
                  </a:lnTo>
                  <a:lnTo>
                    <a:pt x="1930400" y="4759579"/>
                  </a:lnTo>
                  <a:close/>
                  <a:moveTo>
                    <a:pt x="1879600" y="4759579"/>
                  </a:moveTo>
                  <a:lnTo>
                    <a:pt x="1854200" y="4759579"/>
                  </a:lnTo>
                  <a:lnTo>
                    <a:pt x="1854200" y="4734179"/>
                  </a:lnTo>
                  <a:lnTo>
                    <a:pt x="1879600" y="4734179"/>
                  </a:lnTo>
                  <a:close/>
                  <a:moveTo>
                    <a:pt x="1828800" y="4734179"/>
                  </a:moveTo>
                  <a:lnTo>
                    <a:pt x="1803400" y="4734179"/>
                  </a:lnTo>
                  <a:lnTo>
                    <a:pt x="1803400" y="4708779"/>
                  </a:lnTo>
                  <a:lnTo>
                    <a:pt x="1828800" y="4708779"/>
                  </a:lnTo>
                  <a:close/>
                  <a:moveTo>
                    <a:pt x="1778000" y="4708779"/>
                  </a:moveTo>
                  <a:lnTo>
                    <a:pt x="1752600" y="4708779"/>
                  </a:lnTo>
                  <a:lnTo>
                    <a:pt x="1752600" y="4683379"/>
                  </a:lnTo>
                  <a:lnTo>
                    <a:pt x="1778000" y="4683379"/>
                  </a:lnTo>
                  <a:close/>
                  <a:moveTo>
                    <a:pt x="1727200" y="4683379"/>
                  </a:moveTo>
                  <a:lnTo>
                    <a:pt x="1701800" y="4683379"/>
                  </a:lnTo>
                  <a:lnTo>
                    <a:pt x="1701800" y="4657979"/>
                  </a:lnTo>
                  <a:lnTo>
                    <a:pt x="1727200" y="4657979"/>
                  </a:lnTo>
                  <a:close/>
                  <a:moveTo>
                    <a:pt x="1676400" y="4657979"/>
                  </a:moveTo>
                  <a:lnTo>
                    <a:pt x="1651000" y="4657979"/>
                  </a:lnTo>
                  <a:lnTo>
                    <a:pt x="1651000" y="4632579"/>
                  </a:lnTo>
                  <a:lnTo>
                    <a:pt x="1676400" y="4632579"/>
                  </a:lnTo>
                  <a:close/>
                  <a:moveTo>
                    <a:pt x="1625600" y="4632579"/>
                  </a:moveTo>
                  <a:lnTo>
                    <a:pt x="1600200" y="4632579"/>
                  </a:lnTo>
                  <a:lnTo>
                    <a:pt x="1600200" y="4607179"/>
                  </a:lnTo>
                  <a:lnTo>
                    <a:pt x="1625600" y="4607179"/>
                  </a:lnTo>
                  <a:close/>
                  <a:moveTo>
                    <a:pt x="1574800" y="4607179"/>
                  </a:moveTo>
                  <a:lnTo>
                    <a:pt x="1549400" y="4607179"/>
                  </a:lnTo>
                  <a:lnTo>
                    <a:pt x="1549400" y="4581779"/>
                  </a:lnTo>
                  <a:lnTo>
                    <a:pt x="1574800" y="4581779"/>
                  </a:lnTo>
                  <a:close/>
                  <a:moveTo>
                    <a:pt x="1524000" y="4581779"/>
                  </a:moveTo>
                  <a:lnTo>
                    <a:pt x="1498600" y="4581779"/>
                  </a:lnTo>
                  <a:lnTo>
                    <a:pt x="1498600" y="4556379"/>
                  </a:lnTo>
                  <a:lnTo>
                    <a:pt x="1524000" y="4556379"/>
                  </a:lnTo>
                  <a:close/>
                  <a:moveTo>
                    <a:pt x="1473200" y="4556379"/>
                  </a:moveTo>
                  <a:lnTo>
                    <a:pt x="1447800" y="4556379"/>
                  </a:lnTo>
                  <a:lnTo>
                    <a:pt x="1447800" y="4530979"/>
                  </a:lnTo>
                  <a:lnTo>
                    <a:pt x="1473200" y="4530979"/>
                  </a:lnTo>
                  <a:close/>
                  <a:moveTo>
                    <a:pt x="1422400" y="4530979"/>
                  </a:moveTo>
                  <a:lnTo>
                    <a:pt x="1397000" y="4530979"/>
                  </a:lnTo>
                  <a:lnTo>
                    <a:pt x="1397000" y="4505579"/>
                  </a:lnTo>
                  <a:lnTo>
                    <a:pt x="1422400" y="4505579"/>
                  </a:lnTo>
                  <a:close/>
                  <a:moveTo>
                    <a:pt x="1371600" y="4505579"/>
                  </a:moveTo>
                  <a:lnTo>
                    <a:pt x="1346200" y="4505579"/>
                  </a:lnTo>
                  <a:lnTo>
                    <a:pt x="1346200" y="4480179"/>
                  </a:lnTo>
                  <a:lnTo>
                    <a:pt x="1371600" y="4480179"/>
                  </a:lnTo>
                  <a:close/>
                  <a:moveTo>
                    <a:pt x="1320800" y="4480179"/>
                  </a:moveTo>
                  <a:lnTo>
                    <a:pt x="1295400" y="4480179"/>
                  </a:lnTo>
                  <a:lnTo>
                    <a:pt x="1295400" y="4454779"/>
                  </a:lnTo>
                  <a:lnTo>
                    <a:pt x="1320800" y="4454779"/>
                  </a:lnTo>
                  <a:close/>
                  <a:moveTo>
                    <a:pt x="1270000" y="4454779"/>
                  </a:moveTo>
                  <a:lnTo>
                    <a:pt x="1244600" y="4454779"/>
                  </a:lnTo>
                  <a:lnTo>
                    <a:pt x="1244600" y="4429379"/>
                  </a:lnTo>
                  <a:lnTo>
                    <a:pt x="1270000" y="4429379"/>
                  </a:lnTo>
                  <a:close/>
                  <a:moveTo>
                    <a:pt x="1219200" y="4429379"/>
                  </a:moveTo>
                  <a:lnTo>
                    <a:pt x="1193800" y="4429379"/>
                  </a:lnTo>
                  <a:lnTo>
                    <a:pt x="1193800" y="4403979"/>
                  </a:lnTo>
                  <a:lnTo>
                    <a:pt x="1219200" y="4403979"/>
                  </a:lnTo>
                  <a:close/>
                  <a:moveTo>
                    <a:pt x="1168400" y="4403979"/>
                  </a:moveTo>
                  <a:lnTo>
                    <a:pt x="1143000" y="4403979"/>
                  </a:lnTo>
                  <a:lnTo>
                    <a:pt x="1143000" y="4378579"/>
                  </a:lnTo>
                  <a:lnTo>
                    <a:pt x="1168400" y="4378579"/>
                  </a:lnTo>
                  <a:close/>
                  <a:moveTo>
                    <a:pt x="1117600" y="4378579"/>
                  </a:moveTo>
                  <a:lnTo>
                    <a:pt x="1092200" y="4378579"/>
                  </a:lnTo>
                  <a:lnTo>
                    <a:pt x="1092200" y="4353179"/>
                  </a:lnTo>
                  <a:lnTo>
                    <a:pt x="1117600" y="4353179"/>
                  </a:lnTo>
                  <a:close/>
                  <a:moveTo>
                    <a:pt x="1066800" y="4353179"/>
                  </a:moveTo>
                  <a:lnTo>
                    <a:pt x="1041400" y="4353179"/>
                  </a:lnTo>
                  <a:lnTo>
                    <a:pt x="1041400" y="4327779"/>
                  </a:lnTo>
                  <a:lnTo>
                    <a:pt x="1066800" y="4327779"/>
                  </a:lnTo>
                  <a:close/>
                  <a:moveTo>
                    <a:pt x="1016000" y="4327779"/>
                  </a:moveTo>
                  <a:lnTo>
                    <a:pt x="990600" y="4327779"/>
                  </a:lnTo>
                  <a:lnTo>
                    <a:pt x="990600" y="4302379"/>
                  </a:lnTo>
                  <a:lnTo>
                    <a:pt x="1016000" y="4302379"/>
                  </a:lnTo>
                  <a:close/>
                  <a:moveTo>
                    <a:pt x="965200" y="4302379"/>
                  </a:moveTo>
                  <a:lnTo>
                    <a:pt x="939800" y="4302379"/>
                  </a:lnTo>
                  <a:lnTo>
                    <a:pt x="939800" y="4276979"/>
                  </a:lnTo>
                  <a:lnTo>
                    <a:pt x="965200" y="4276979"/>
                  </a:lnTo>
                  <a:close/>
                  <a:moveTo>
                    <a:pt x="914400" y="4276979"/>
                  </a:moveTo>
                  <a:lnTo>
                    <a:pt x="889000" y="4276979"/>
                  </a:lnTo>
                  <a:lnTo>
                    <a:pt x="889000" y="4251579"/>
                  </a:lnTo>
                  <a:lnTo>
                    <a:pt x="914400" y="4251579"/>
                  </a:lnTo>
                  <a:close/>
                  <a:moveTo>
                    <a:pt x="863600" y="4251579"/>
                  </a:moveTo>
                  <a:lnTo>
                    <a:pt x="838200" y="4251579"/>
                  </a:lnTo>
                  <a:lnTo>
                    <a:pt x="838200" y="4226179"/>
                  </a:lnTo>
                  <a:lnTo>
                    <a:pt x="863600" y="4226179"/>
                  </a:lnTo>
                  <a:close/>
                  <a:moveTo>
                    <a:pt x="812800" y="4226179"/>
                  </a:moveTo>
                  <a:lnTo>
                    <a:pt x="787400" y="4226179"/>
                  </a:lnTo>
                  <a:lnTo>
                    <a:pt x="787400" y="4200779"/>
                  </a:lnTo>
                  <a:lnTo>
                    <a:pt x="812800" y="4200779"/>
                  </a:lnTo>
                  <a:close/>
                  <a:moveTo>
                    <a:pt x="762000" y="4200779"/>
                  </a:moveTo>
                  <a:lnTo>
                    <a:pt x="736600" y="4200779"/>
                  </a:lnTo>
                  <a:lnTo>
                    <a:pt x="736600" y="4175379"/>
                  </a:lnTo>
                  <a:lnTo>
                    <a:pt x="762000" y="4175379"/>
                  </a:lnTo>
                  <a:close/>
                  <a:moveTo>
                    <a:pt x="711200" y="4175379"/>
                  </a:moveTo>
                  <a:lnTo>
                    <a:pt x="685800" y="4175379"/>
                  </a:lnTo>
                  <a:lnTo>
                    <a:pt x="685800" y="4149979"/>
                  </a:lnTo>
                  <a:lnTo>
                    <a:pt x="711200" y="4149979"/>
                  </a:lnTo>
                  <a:close/>
                  <a:moveTo>
                    <a:pt x="660400" y="4149979"/>
                  </a:moveTo>
                  <a:lnTo>
                    <a:pt x="635000" y="4149979"/>
                  </a:lnTo>
                  <a:lnTo>
                    <a:pt x="635000" y="4124579"/>
                  </a:lnTo>
                  <a:lnTo>
                    <a:pt x="660400" y="4124579"/>
                  </a:lnTo>
                  <a:close/>
                  <a:moveTo>
                    <a:pt x="609600" y="4124579"/>
                  </a:moveTo>
                  <a:lnTo>
                    <a:pt x="584200" y="4124579"/>
                  </a:lnTo>
                  <a:lnTo>
                    <a:pt x="584200" y="4099179"/>
                  </a:lnTo>
                  <a:lnTo>
                    <a:pt x="609600" y="4099179"/>
                  </a:lnTo>
                  <a:close/>
                  <a:moveTo>
                    <a:pt x="558800" y="4099179"/>
                  </a:moveTo>
                  <a:lnTo>
                    <a:pt x="533400" y="4099179"/>
                  </a:lnTo>
                  <a:lnTo>
                    <a:pt x="533400" y="4073779"/>
                  </a:lnTo>
                  <a:lnTo>
                    <a:pt x="558800" y="4073779"/>
                  </a:lnTo>
                  <a:close/>
                  <a:moveTo>
                    <a:pt x="508000" y="4073779"/>
                  </a:moveTo>
                  <a:lnTo>
                    <a:pt x="482600" y="4073779"/>
                  </a:lnTo>
                  <a:lnTo>
                    <a:pt x="482600" y="4048379"/>
                  </a:lnTo>
                  <a:lnTo>
                    <a:pt x="508000" y="4048379"/>
                  </a:lnTo>
                  <a:close/>
                  <a:moveTo>
                    <a:pt x="457200" y="4048379"/>
                  </a:moveTo>
                  <a:lnTo>
                    <a:pt x="431800" y="4048379"/>
                  </a:lnTo>
                  <a:lnTo>
                    <a:pt x="431800" y="4022979"/>
                  </a:lnTo>
                  <a:lnTo>
                    <a:pt x="457200" y="4022979"/>
                  </a:lnTo>
                  <a:close/>
                  <a:moveTo>
                    <a:pt x="406400" y="4022979"/>
                  </a:moveTo>
                  <a:lnTo>
                    <a:pt x="381000" y="4022979"/>
                  </a:lnTo>
                  <a:lnTo>
                    <a:pt x="381000" y="3997579"/>
                  </a:lnTo>
                  <a:lnTo>
                    <a:pt x="406400" y="3997579"/>
                  </a:lnTo>
                  <a:close/>
                  <a:moveTo>
                    <a:pt x="355600" y="3997579"/>
                  </a:moveTo>
                  <a:lnTo>
                    <a:pt x="330200" y="3997579"/>
                  </a:lnTo>
                  <a:lnTo>
                    <a:pt x="330200" y="3972179"/>
                  </a:lnTo>
                  <a:lnTo>
                    <a:pt x="355600" y="3972179"/>
                  </a:lnTo>
                  <a:close/>
                  <a:moveTo>
                    <a:pt x="304800" y="3972179"/>
                  </a:moveTo>
                  <a:lnTo>
                    <a:pt x="279400" y="3972179"/>
                  </a:lnTo>
                  <a:lnTo>
                    <a:pt x="279400" y="3946779"/>
                  </a:lnTo>
                  <a:lnTo>
                    <a:pt x="304800" y="3946779"/>
                  </a:lnTo>
                  <a:close/>
                  <a:moveTo>
                    <a:pt x="254000" y="3946779"/>
                  </a:moveTo>
                  <a:lnTo>
                    <a:pt x="228600" y="3946779"/>
                  </a:lnTo>
                  <a:lnTo>
                    <a:pt x="228600" y="3921379"/>
                  </a:lnTo>
                  <a:lnTo>
                    <a:pt x="254000" y="3921379"/>
                  </a:lnTo>
                  <a:close/>
                  <a:moveTo>
                    <a:pt x="203200" y="3921379"/>
                  </a:moveTo>
                  <a:lnTo>
                    <a:pt x="177800" y="3921379"/>
                  </a:lnTo>
                  <a:lnTo>
                    <a:pt x="177800" y="3895979"/>
                  </a:lnTo>
                  <a:lnTo>
                    <a:pt x="203200" y="3895979"/>
                  </a:lnTo>
                  <a:close/>
                  <a:moveTo>
                    <a:pt x="152400" y="3895979"/>
                  </a:moveTo>
                  <a:lnTo>
                    <a:pt x="127000" y="3895979"/>
                  </a:lnTo>
                  <a:lnTo>
                    <a:pt x="127000" y="3870579"/>
                  </a:lnTo>
                  <a:lnTo>
                    <a:pt x="152400" y="3870579"/>
                  </a:lnTo>
                  <a:close/>
                  <a:moveTo>
                    <a:pt x="101600" y="3870579"/>
                  </a:moveTo>
                  <a:lnTo>
                    <a:pt x="76200" y="3870579"/>
                  </a:lnTo>
                  <a:lnTo>
                    <a:pt x="76200" y="3845179"/>
                  </a:lnTo>
                  <a:lnTo>
                    <a:pt x="101600" y="3845179"/>
                  </a:lnTo>
                  <a:close/>
                  <a:moveTo>
                    <a:pt x="50800" y="3845179"/>
                  </a:moveTo>
                  <a:lnTo>
                    <a:pt x="25400" y="3845179"/>
                  </a:lnTo>
                  <a:lnTo>
                    <a:pt x="25400" y="3819779"/>
                  </a:lnTo>
                  <a:lnTo>
                    <a:pt x="50800" y="3819779"/>
                  </a:lnTo>
                  <a:close/>
                  <a:moveTo>
                    <a:pt x="0" y="3819779"/>
                  </a:moveTo>
                  <a:lnTo>
                    <a:pt x="4540123" y="3819779"/>
                  </a:lnTo>
                  <a:cubicBezTo>
                    <a:pt x="4533138" y="3819779"/>
                    <a:pt x="4527423" y="3814064"/>
                    <a:pt x="4527423" y="3807079"/>
                  </a:cubicBezTo>
                  <a:lnTo>
                    <a:pt x="4527423" y="3788029"/>
                  </a:lnTo>
                  <a:lnTo>
                    <a:pt x="4552823" y="3788029"/>
                  </a:lnTo>
                  <a:lnTo>
                    <a:pt x="4552823" y="3807079"/>
                  </a:lnTo>
                  <a:lnTo>
                    <a:pt x="4540123" y="3807079"/>
                  </a:lnTo>
                  <a:lnTo>
                    <a:pt x="4540123" y="3794379"/>
                  </a:lnTo>
                  <a:lnTo>
                    <a:pt x="4546473" y="3794379"/>
                  </a:lnTo>
                  <a:close/>
                  <a:moveTo>
                    <a:pt x="4527423" y="9045956"/>
                  </a:moveTo>
                  <a:lnTo>
                    <a:pt x="4527423" y="9020556"/>
                  </a:lnTo>
                  <a:lnTo>
                    <a:pt x="4552823" y="9020556"/>
                  </a:lnTo>
                  <a:lnTo>
                    <a:pt x="4552823" y="9045956"/>
                  </a:lnTo>
                  <a:close/>
                  <a:moveTo>
                    <a:pt x="4552823" y="8995156"/>
                  </a:moveTo>
                  <a:lnTo>
                    <a:pt x="4552823" y="8969756"/>
                  </a:lnTo>
                  <a:lnTo>
                    <a:pt x="4552823" y="8995156"/>
                  </a:lnTo>
                  <a:close/>
                  <a:moveTo>
                    <a:pt x="4552823" y="8944356"/>
                  </a:moveTo>
                  <a:lnTo>
                    <a:pt x="4552823" y="8918956"/>
                  </a:lnTo>
                  <a:lnTo>
                    <a:pt x="4552823" y="8944356"/>
                  </a:lnTo>
                  <a:close/>
                  <a:moveTo>
                    <a:pt x="4552823" y="8893556"/>
                  </a:moveTo>
                  <a:lnTo>
                    <a:pt x="4552823" y="8868156"/>
                  </a:lnTo>
                  <a:lnTo>
                    <a:pt x="4552823" y="8893556"/>
                  </a:lnTo>
                  <a:close/>
                  <a:moveTo>
                    <a:pt x="4552823" y="8842756"/>
                  </a:moveTo>
                  <a:lnTo>
                    <a:pt x="4552823" y="8817356"/>
                  </a:lnTo>
                  <a:lnTo>
                    <a:pt x="4552823" y="8842756"/>
                  </a:lnTo>
                  <a:close/>
                  <a:moveTo>
                    <a:pt x="4552823" y="8791956"/>
                  </a:moveTo>
                  <a:lnTo>
                    <a:pt x="4552823" y="8766556"/>
                  </a:lnTo>
                  <a:lnTo>
                    <a:pt x="4552823" y="8791956"/>
                  </a:lnTo>
                  <a:close/>
                  <a:moveTo>
                    <a:pt x="4552823" y="8741156"/>
                  </a:moveTo>
                  <a:lnTo>
                    <a:pt x="4552823" y="8715756"/>
                  </a:lnTo>
                  <a:lnTo>
                    <a:pt x="4552823" y="8741156"/>
                  </a:lnTo>
                  <a:close/>
                  <a:moveTo>
                    <a:pt x="4552823" y="8690356"/>
                  </a:moveTo>
                  <a:lnTo>
                    <a:pt x="4552823" y="8664956"/>
                  </a:lnTo>
                  <a:lnTo>
                    <a:pt x="4552823" y="8690356"/>
                  </a:lnTo>
                  <a:close/>
                  <a:moveTo>
                    <a:pt x="4552823" y="8639556"/>
                  </a:moveTo>
                  <a:lnTo>
                    <a:pt x="4552823" y="8614156"/>
                  </a:lnTo>
                  <a:lnTo>
                    <a:pt x="4552823" y="8639556"/>
                  </a:lnTo>
                  <a:close/>
                  <a:moveTo>
                    <a:pt x="4552823" y="8588756"/>
                  </a:moveTo>
                  <a:lnTo>
                    <a:pt x="4552823" y="8563356"/>
                  </a:lnTo>
                  <a:lnTo>
                    <a:pt x="4552823" y="8588756"/>
                  </a:lnTo>
                  <a:close/>
                  <a:moveTo>
                    <a:pt x="4552823" y="8537956"/>
                  </a:moveTo>
                  <a:lnTo>
                    <a:pt x="4552823" y="8512556"/>
                  </a:lnTo>
                  <a:lnTo>
                    <a:pt x="4552823" y="8537956"/>
                  </a:lnTo>
                  <a:close/>
                  <a:moveTo>
                    <a:pt x="4552823" y="8487156"/>
                  </a:moveTo>
                  <a:lnTo>
                    <a:pt x="4552823" y="8461756"/>
                  </a:lnTo>
                  <a:lnTo>
                    <a:pt x="4552823" y="8487156"/>
                  </a:lnTo>
                  <a:close/>
                  <a:moveTo>
                    <a:pt x="4552823" y="8436356"/>
                  </a:moveTo>
                  <a:lnTo>
                    <a:pt x="4552823" y="8410956"/>
                  </a:lnTo>
                  <a:lnTo>
                    <a:pt x="4552823" y="8436356"/>
                  </a:lnTo>
                  <a:close/>
                  <a:moveTo>
                    <a:pt x="4552823" y="8385556"/>
                  </a:moveTo>
                  <a:lnTo>
                    <a:pt x="4552823" y="8360156"/>
                  </a:lnTo>
                  <a:lnTo>
                    <a:pt x="4552823" y="8385556"/>
                  </a:lnTo>
                  <a:close/>
                  <a:moveTo>
                    <a:pt x="4552823" y="8334756"/>
                  </a:moveTo>
                  <a:lnTo>
                    <a:pt x="4552823" y="8309356"/>
                  </a:lnTo>
                  <a:lnTo>
                    <a:pt x="4552823" y="8334756"/>
                  </a:lnTo>
                  <a:close/>
                  <a:moveTo>
                    <a:pt x="4552823" y="8283956"/>
                  </a:moveTo>
                  <a:lnTo>
                    <a:pt x="4552823" y="8258556"/>
                  </a:lnTo>
                  <a:lnTo>
                    <a:pt x="4552823" y="8283956"/>
                  </a:lnTo>
                  <a:close/>
                  <a:moveTo>
                    <a:pt x="4552823" y="8233156"/>
                  </a:moveTo>
                  <a:lnTo>
                    <a:pt x="4552823" y="8207756"/>
                  </a:lnTo>
                  <a:lnTo>
                    <a:pt x="4552823" y="8233156"/>
                  </a:lnTo>
                  <a:close/>
                  <a:moveTo>
                    <a:pt x="4552823" y="8182356"/>
                  </a:moveTo>
                  <a:lnTo>
                    <a:pt x="4552823" y="8156956"/>
                  </a:lnTo>
                  <a:lnTo>
                    <a:pt x="4552823" y="8182356"/>
                  </a:lnTo>
                  <a:close/>
                  <a:moveTo>
                    <a:pt x="4552823" y="8131556"/>
                  </a:moveTo>
                  <a:lnTo>
                    <a:pt x="4552823" y="8106156"/>
                  </a:lnTo>
                  <a:lnTo>
                    <a:pt x="4552823" y="8131556"/>
                  </a:lnTo>
                  <a:close/>
                  <a:moveTo>
                    <a:pt x="4552823" y="8080756"/>
                  </a:moveTo>
                  <a:lnTo>
                    <a:pt x="4552823" y="8055356"/>
                  </a:lnTo>
                  <a:lnTo>
                    <a:pt x="4552823" y="8080756"/>
                  </a:lnTo>
                  <a:close/>
                  <a:moveTo>
                    <a:pt x="4552823" y="8029956"/>
                  </a:moveTo>
                  <a:lnTo>
                    <a:pt x="4552823" y="8004556"/>
                  </a:lnTo>
                  <a:lnTo>
                    <a:pt x="4552823" y="8029956"/>
                  </a:lnTo>
                  <a:close/>
                  <a:moveTo>
                    <a:pt x="4552823" y="7979156"/>
                  </a:moveTo>
                  <a:lnTo>
                    <a:pt x="4552823" y="7953756"/>
                  </a:lnTo>
                  <a:lnTo>
                    <a:pt x="4552823" y="7979156"/>
                  </a:lnTo>
                  <a:close/>
                  <a:moveTo>
                    <a:pt x="4552823" y="7928356"/>
                  </a:moveTo>
                  <a:lnTo>
                    <a:pt x="4552823" y="7902956"/>
                  </a:lnTo>
                  <a:lnTo>
                    <a:pt x="4552823" y="7928356"/>
                  </a:lnTo>
                  <a:close/>
                  <a:moveTo>
                    <a:pt x="4552823" y="7877556"/>
                  </a:moveTo>
                  <a:lnTo>
                    <a:pt x="4552823" y="7852156"/>
                  </a:lnTo>
                  <a:lnTo>
                    <a:pt x="4552823" y="7877556"/>
                  </a:lnTo>
                  <a:close/>
                  <a:moveTo>
                    <a:pt x="4552823" y="7826756"/>
                  </a:moveTo>
                  <a:lnTo>
                    <a:pt x="4552823" y="7801356"/>
                  </a:lnTo>
                  <a:lnTo>
                    <a:pt x="4552823" y="7826756"/>
                  </a:lnTo>
                  <a:close/>
                  <a:moveTo>
                    <a:pt x="4552823" y="7775956"/>
                  </a:moveTo>
                  <a:lnTo>
                    <a:pt x="4552823" y="7750556"/>
                  </a:lnTo>
                  <a:lnTo>
                    <a:pt x="4552823" y="7775956"/>
                  </a:lnTo>
                  <a:close/>
                  <a:moveTo>
                    <a:pt x="4552823" y="7725156"/>
                  </a:moveTo>
                  <a:lnTo>
                    <a:pt x="4552823" y="7699756"/>
                  </a:lnTo>
                  <a:lnTo>
                    <a:pt x="4552823" y="7725156"/>
                  </a:lnTo>
                  <a:close/>
                  <a:moveTo>
                    <a:pt x="4552823" y="7674356"/>
                  </a:moveTo>
                  <a:lnTo>
                    <a:pt x="4552823" y="7648956"/>
                  </a:lnTo>
                  <a:lnTo>
                    <a:pt x="4552823" y="7674356"/>
                  </a:lnTo>
                  <a:close/>
                  <a:moveTo>
                    <a:pt x="4552823" y="7623556"/>
                  </a:moveTo>
                  <a:lnTo>
                    <a:pt x="4552823" y="7598156"/>
                  </a:lnTo>
                  <a:lnTo>
                    <a:pt x="4552823" y="7623556"/>
                  </a:lnTo>
                  <a:close/>
                  <a:moveTo>
                    <a:pt x="4552823" y="7572756"/>
                  </a:moveTo>
                  <a:lnTo>
                    <a:pt x="4552823" y="7547356"/>
                  </a:lnTo>
                  <a:lnTo>
                    <a:pt x="4552823" y="7572756"/>
                  </a:lnTo>
                  <a:close/>
                  <a:moveTo>
                    <a:pt x="4552823" y="7521956"/>
                  </a:moveTo>
                  <a:lnTo>
                    <a:pt x="4552823" y="7496556"/>
                  </a:lnTo>
                  <a:lnTo>
                    <a:pt x="4552823" y="7521956"/>
                  </a:lnTo>
                  <a:close/>
                  <a:moveTo>
                    <a:pt x="4552823" y="7471156"/>
                  </a:moveTo>
                  <a:lnTo>
                    <a:pt x="4552823" y="7445756"/>
                  </a:lnTo>
                  <a:lnTo>
                    <a:pt x="4552823" y="7471156"/>
                  </a:lnTo>
                  <a:close/>
                  <a:moveTo>
                    <a:pt x="4552823" y="7420356"/>
                  </a:moveTo>
                  <a:lnTo>
                    <a:pt x="4552823" y="7394956"/>
                  </a:lnTo>
                  <a:lnTo>
                    <a:pt x="4552823" y="7420356"/>
                  </a:lnTo>
                  <a:close/>
                  <a:moveTo>
                    <a:pt x="4552823" y="7369556"/>
                  </a:moveTo>
                  <a:lnTo>
                    <a:pt x="4552823" y="7344156"/>
                  </a:lnTo>
                  <a:lnTo>
                    <a:pt x="4552823" y="7369556"/>
                  </a:lnTo>
                  <a:close/>
                  <a:moveTo>
                    <a:pt x="4552823" y="7318756"/>
                  </a:moveTo>
                  <a:lnTo>
                    <a:pt x="4552823" y="7293356"/>
                  </a:lnTo>
                  <a:lnTo>
                    <a:pt x="4552823" y="7318756"/>
                  </a:lnTo>
                  <a:close/>
                  <a:moveTo>
                    <a:pt x="4552823" y="7267956"/>
                  </a:moveTo>
                  <a:lnTo>
                    <a:pt x="4552823" y="7242556"/>
                  </a:lnTo>
                  <a:lnTo>
                    <a:pt x="4552823" y="7267956"/>
                  </a:lnTo>
                  <a:close/>
                  <a:moveTo>
                    <a:pt x="4552823" y="7217156"/>
                  </a:moveTo>
                  <a:lnTo>
                    <a:pt x="4552823" y="7191756"/>
                  </a:lnTo>
                  <a:lnTo>
                    <a:pt x="4552823" y="7217156"/>
                  </a:lnTo>
                  <a:close/>
                  <a:moveTo>
                    <a:pt x="4552823" y="7166356"/>
                  </a:moveTo>
                  <a:lnTo>
                    <a:pt x="4552823" y="7140956"/>
                  </a:lnTo>
                  <a:lnTo>
                    <a:pt x="4552823" y="7166356"/>
                  </a:lnTo>
                  <a:close/>
                  <a:moveTo>
                    <a:pt x="4552823" y="7115556"/>
                  </a:moveTo>
                  <a:lnTo>
                    <a:pt x="4552823" y="7090156"/>
                  </a:lnTo>
                  <a:lnTo>
                    <a:pt x="4552823" y="7115556"/>
                  </a:lnTo>
                  <a:close/>
                  <a:moveTo>
                    <a:pt x="4552823" y="7064756"/>
                  </a:moveTo>
                  <a:lnTo>
                    <a:pt x="4552823" y="7039356"/>
                  </a:lnTo>
                  <a:lnTo>
                    <a:pt x="4552823" y="7064756"/>
                  </a:lnTo>
                  <a:close/>
                  <a:moveTo>
                    <a:pt x="4552823" y="7013956"/>
                  </a:moveTo>
                  <a:lnTo>
                    <a:pt x="4552823" y="6988556"/>
                  </a:lnTo>
                  <a:lnTo>
                    <a:pt x="4552823" y="7013956"/>
                  </a:lnTo>
                  <a:close/>
                  <a:moveTo>
                    <a:pt x="4552823" y="6963156"/>
                  </a:moveTo>
                  <a:lnTo>
                    <a:pt x="4552823" y="6937756"/>
                  </a:lnTo>
                  <a:lnTo>
                    <a:pt x="4552823" y="6963156"/>
                  </a:lnTo>
                  <a:close/>
                  <a:moveTo>
                    <a:pt x="4552823" y="6912356"/>
                  </a:moveTo>
                  <a:lnTo>
                    <a:pt x="4552823" y="6886956"/>
                  </a:lnTo>
                  <a:lnTo>
                    <a:pt x="4552823" y="6912356"/>
                  </a:lnTo>
                  <a:close/>
                  <a:moveTo>
                    <a:pt x="4552823" y="6861556"/>
                  </a:moveTo>
                  <a:lnTo>
                    <a:pt x="4552823" y="6836156"/>
                  </a:lnTo>
                  <a:lnTo>
                    <a:pt x="4552823" y="6861556"/>
                  </a:lnTo>
                  <a:close/>
                  <a:moveTo>
                    <a:pt x="4552823" y="6810756"/>
                  </a:moveTo>
                  <a:lnTo>
                    <a:pt x="4552823" y="6785356"/>
                  </a:lnTo>
                  <a:lnTo>
                    <a:pt x="4552823" y="6810756"/>
                  </a:lnTo>
                  <a:close/>
                  <a:moveTo>
                    <a:pt x="4552823" y="6759956"/>
                  </a:moveTo>
                  <a:lnTo>
                    <a:pt x="4552823" y="6734556"/>
                  </a:lnTo>
                  <a:lnTo>
                    <a:pt x="4552823" y="6759956"/>
                  </a:lnTo>
                  <a:close/>
                  <a:moveTo>
                    <a:pt x="4552823" y="6709156"/>
                  </a:moveTo>
                  <a:lnTo>
                    <a:pt x="4552823" y="6683756"/>
                  </a:lnTo>
                  <a:lnTo>
                    <a:pt x="4552823" y="6709156"/>
                  </a:lnTo>
                  <a:close/>
                  <a:moveTo>
                    <a:pt x="4552823" y="6658356"/>
                  </a:moveTo>
                  <a:lnTo>
                    <a:pt x="4552823" y="6632956"/>
                  </a:lnTo>
                  <a:lnTo>
                    <a:pt x="4552823" y="6658356"/>
                  </a:lnTo>
                  <a:close/>
                  <a:moveTo>
                    <a:pt x="4552823" y="6607556"/>
                  </a:moveTo>
                  <a:lnTo>
                    <a:pt x="4552823" y="6582156"/>
                  </a:lnTo>
                  <a:lnTo>
                    <a:pt x="4552823" y="6607556"/>
                  </a:lnTo>
                  <a:close/>
                  <a:moveTo>
                    <a:pt x="4552823" y="6556756"/>
                  </a:moveTo>
                  <a:lnTo>
                    <a:pt x="4552823" y="6531356"/>
                  </a:lnTo>
                  <a:lnTo>
                    <a:pt x="4552823" y="6556756"/>
                  </a:lnTo>
                  <a:close/>
                  <a:moveTo>
                    <a:pt x="4552823" y="6505956"/>
                  </a:moveTo>
                  <a:lnTo>
                    <a:pt x="4552823" y="6480556"/>
                  </a:lnTo>
                  <a:lnTo>
                    <a:pt x="4552823" y="6505956"/>
                  </a:lnTo>
                  <a:close/>
                  <a:moveTo>
                    <a:pt x="4552823" y="6455156"/>
                  </a:moveTo>
                  <a:lnTo>
                    <a:pt x="4552823" y="6429756"/>
                  </a:lnTo>
                  <a:lnTo>
                    <a:pt x="4552823" y="6455156"/>
                  </a:lnTo>
                  <a:close/>
                  <a:moveTo>
                    <a:pt x="4552823" y="6404356"/>
                  </a:moveTo>
                  <a:lnTo>
                    <a:pt x="4552823" y="6378956"/>
                  </a:lnTo>
                  <a:lnTo>
                    <a:pt x="4552823" y="6404356"/>
                  </a:lnTo>
                  <a:close/>
                  <a:moveTo>
                    <a:pt x="4552823" y="6353556"/>
                  </a:moveTo>
                  <a:lnTo>
                    <a:pt x="4552823" y="6328156"/>
                  </a:lnTo>
                  <a:lnTo>
                    <a:pt x="4552823" y="6353556"/>
                  </a:lnTo>
                  <a:close/>
                  <a:moveTo>
                    <a:pt x="4552823" y="6302756"/>
                  </a:moveTo>
                  <a:lnTo>
                    <a:pt x="4552823" y="6277356"/>
                  </a:lnTo>
                  <a:lnTo>
                    <a:pt x="4552823" y="6302756"/>
                  </a:lnTo>
                  <a:close/>
                  <a:moveTo>
                    <a:pt x="4552823" y="6251956"/>
                  </a:moveTo>
                  <a:lnTo>
                    <a:pt x="4552823" y="6226556"/>
                  </a:lnTo>
                  <a:lnTo>
                    <a:pt x="4552823" y="6251956"/>
                  </a:lnTo>
                  <a:close/>
                  <a:moveTo>
                    <a:pt x="4552823" y="6201156"/>
                  </a:moveTo>
                  <a:lnTo>
                    <a:pt x="4552823" y="6175756"/>
                  </a:lnTo>
                  <a:lnTo>
                    <a:pt x="4552823" y="6201156"/>
                  </a:lnTo>
                  <a:close/>
                  <a:moveTo>
                    <a:pt x="4552823" y="6150356"/>
                  </a:moveTo>
                  <a:lnTo>
                    <a:pt x="4552823" y="6124956"/>
                  </a:lnTo>
                  <a:lnTo>
                    <a:pt x="4552823" y="6150356"/>
                  </a:lnTo>
                  <a:close/>
                  <a:moveTo>
                    <a:pt x="4552823" y="6099556"/>
                  </a:moveTo>
                  <a:lnTo>
                    <a:pt x="4552823" y="6074156"/>
                  </a:lnTo>
                  <a:lnTo>
                    <a:pt x="4552823" y="6099556"/>
                  </a:lnTo>
                  <a:close/>
                  <a:moveTo>
                    <a:pt x="4552823" y="6048756"/>
                  </a:moveTo>
                  <a:lnTo>
                    <a:pt x="4552823" y="6023356"/>
                  </a:lnTo>
                  <a:lnTo>
                    <a:pt x="4552823" y="6048756"/>
                  </a:lnTo>
                  <a:close/>
                  <a:moveTo>
                    <a:pt x="4552823" y="5997956"/>
                  </a:moveTo>
                  <a:lnTo>
                    <a:pt x="4552823" y="5972556"/>
                  </a:lnTo>
                  <a:lnTo>
                    <a:pt x="4552823" y="5997956"/>
                  </a:lnTo>
                  <a:close/>
                  <a:moveTo>
                    <a:pt x="4552823" y="5947156"/>
                  </a:moveTo>
                  <a:lnTo>
                    <a:pt x="4552823" y="5921756"/>
                  </a:lnTo>
                  <a:lnTo>
                    <a:pt x="4552823" y="5947156"/>
                  </a:lnTo>
                  <a:close/>
                  <a:moveTo>
                    <a:pt x="4552823" y="5896356"/>
                  </a:moveTo>
                  <a:lnTo>
                    <a:pt x="4552823" y="5870956"/>
                  </a:lnTo>
                  <a:lnTo>
                    <a:pt x="4552823" y="5896356"/>
                  </a:lnTo>
                  <a:close/>
                  <a:moveTo>
                    <a:pt x="4552823" y="5845556"/>
                  </a:moveTo>
                  <a:lnTo>
                    <a:pt x="4552823" y="5820156"/>
                  </a:lnTo>
                  <a:lnTo>
                    <a:pt x="4552823" y="5845556"/>
                  </a:lnTo>
                  <a:close/>
                  <a:moveTo>
                    <a:pt x="4552823" y="5794756"/>
                  </a:moveTo>
                  <a:lnTo>
                    <a:pt x="4552823" y="5769356"/>
                  </a:lnTo>
                  <a:lnTo>
                    <a:pt x="4552823" y="5794756"/>
                  </a:lnTo>
                  <a:close/>
                  <a:moveTo>
                    <a:pt x="4552823" y="5743956"/>
                  </a:moveTo>
                  <a:lnTo>
                    <a:pt x="4552823" y="5718556"/>
                  </a:lnTo>
                  <a:lnTo>
                    <a:pt x="4552823" y="5743956"/>
                  </a:lnTo>
                  <a:close/>
                  <a:moveTo>
                    <a:pt x="4552823" y="5693156"/>
                  </a:moveTo>
                  <a:lnTo>
                    <a:pt x="4552823" y="5667756"/>
                  </a:lnTo>
                  <a:lnTo>
                    <a:pt x="4552823" y="5693156"/>
                  </a:lnTo>
                  <a:close/>
                  <a:moveTo>
                    <a:pt x="4552823" y="5642356"/>
                  </a:moveTo>
                  <a:lnTo>
                    <a:pt x="4552823" y="5616956"/>
                  </a:lnTo>
                  <a:lnTo>
                    <a:pt x="4552823" y="5642356"/>
                  </a:lnTo>
                  <a:close/>
                  <a:moveTo>
                    <a:pt x="4552823" y="5591556"/>
                  </a:moveTo>
                  <a:lnTo>
                    <a:pt x="4552823" y="5566156"/>
                  </a:lnTo>
                  <a:lnTo>
                    <a:pt x="4552823" y="5591556"/>
                  </a:lnTo>
                  <a:close/>
                  <a:moveTo>
                    <a:pt x="4552823" y="5540756"/>
                  </a:moveTo>
                  <a:lnTo>
                    <a:pt x="4552823" y="5515356"/>
                  </a:lnTo>
                  <a:lnTo>
                    <a:pt x="4552823" y="5540756"/>
                  </a:lnTo>
                  <a:close/>
                  <a:moveTo>
                    <a:pt x="4552823" y="5489956"/>
                  </a:moveTo>
                  <a:lnTo>
                    <a:pt x="4552823" y="5464556"/>
                  </a:lnTo>
                  <a:lnTo>
                    <a:pt x="4552823" y="5489956"/>
                  </a:lnTo>
                  <a:close/>
                  <a:moveTo>
                    <a:pt x="4552823" y="5439156"/>
                  </a:moveTo>
                  <a:lnTo>
                    <a:pt x="4552823" y="5413756"/>
                  </a:lnTo>
                  <a:lnTo>
                    <a:pt x="4552823" y="5439156"/>
                  </a:lnTo>
                  <a:close/>
                  <a:moveTo>
                    <a:pt x="4552823" y="5388356"/>
                  </a:moveTo>
                  <a:lnTo>
                    <a:pt x="4552823" y="5362956"/>
                  </a:lnTo>
                  <a:lnTo>
                    <a:pt x="4552823" y="5388356"/>
                  </a:lnTo>
                  <a:close/>
                  <a:moveTo>
                    <a:pt x="4552823" y="5337556"/>
                  </a:moveTo>
                  <a:lnTo>
                    <a:pt x="4552823" y="5312156"/>
                  </a:lnTo>
                  <a:lnTo>
                    <a:pt x="4552823" y="5337556"/>
                  </a:lnTo>
                  <a:close/>
                  <a:moveTo>
                    <a:pt x="4552823" y="5286756"/>
                  </a:moveTo>
                  <a:lnTo>
                    <a:pt x="4552823" y="5261356"/>
                  </a:lnTo>
                  <a:lnTo>
                    <a:pt x="4552823" y="5286756"/>
                  </a:lnTo>
                  <a:close/>
                  <a:moveTo>
                    <a:pt x="4552823" y="5235956"/>
                  </a:moveTo>
                  <a:lnTo>
                    <a:pt x="4552823" y="5210556"/>
                  </a:lnTo>
                  <a:lnTo>
                    <a:pt x="4552823" y="5235956"/>
                  </a:lnTo>
                  <a:close/>
                  <a:moveTo>
                    <a:pt x="4552823" y="5185156"/>
                  </a:moveTo>
                  <a:lnTo>
                    <a:pt x="4552823" y="5159756"/>
                  </a:lnTo>
                  <a:lnTo>
                    <a:pt x="4552823" y="5185156"/>
                  </a:lnTo>
                  <a:close/>
                  <a:moveTo>
                    <a:pt x="4552823" y="5134356"/>
                  </a:moveTo>
                  <a:lnTo>
                    <a:pt x="4552823" y="5108956"/>
                  </a:lnTo>
                  <a:lnTo>
                    <a:pt x="4552823" y="5134356"/>
                  </a:lnTo>
                  <a:close/>
                  <a:moveTo>
                    <a:pt x="4552823" y="5083556"/>
                  </a:moveTo>
                  <a:lnTo>
                    <a:pt x="4552823" y="5058156"/>
                  </a:lnTo>
                  <a:lnTo>
                    <a:pt x="4552823" y="5083556"/>
                  </a:lnTo>
                  <a:close/>
                  <a:moveTo>
                    <a:pt x="4552823" y="5032756"/>
                  </a:moveTo>
                  <a:lnTo>
                    <a:pt x="4552823" y="5007356"/>
                  </a:lnTo>
                  <a:lnTo>
                    <a:pt x="4552823" y="5032756"/>
                  </a:lnTo>
                  <a:close/>
                  <a:moveTo>
                    <a:pt x="4552823" y="4981956"/>
                  </a:moveTo>
                  <a:lnTo>
                    <a:pt x="4552823" y="4956556"/>
                  </a:lnTo>
                  <a:lnTo>
                    <a:pt x="4552823" y="4981956"/>
                  </a:lnTo>
                  <a:close/>
                  <a:moveTo>
                    <a:pt x="4552823" y="4931156"/>
                  </a:moveTo>
                  <a:lnTo>
                    <a:pt x="4552823" y="4905756"/>
                  </a:lnTo>
                  <a:lnTo>
                    <a:pt x="4552823" y="4931156"/>
                  </a:lnTo>
                  <a:close/>
                  <a:moveTo>
                    <a:pt x="4552823" y="4880356"/>
                  </a:moveTo>
                  <a:lnTo>
                    <a:pt x="4552823" y="4854956"/>
                  </a:lnTo>
                  <a:lnTo>
                    <a:pt x="4552823" y="4880356"/>
                  </a:lnTo>
                  <a:close/>
                  <a:moveTo>
                    <a:pt x="4552823" y="4829556"/>
                  </a:moveTo>
                  <a:lnTo>
                    <a:pt x="4552823" y="4804156"/>
                  </a:lnTo>
                  <a:lnTo>
                    <a:pt x="4552823" y="4829556"/>
                  </a:lnTo>
                  <a:close/>
                  <a:moveTo>
                    <a:pt x="4552823" y="4778756"/>
                  </a:moveTo>
                  <a:lnTo>
                    <a:pt x="4552823" y="4753356"/>
                  </a:lnTo>
                  <a:lnTo>
                    <a:pt x="4552823" y="4778756"/>
                  </a:lnTo>
                  <a:close/>
                  <a:moveTo>
                    <a:pt x="4552823" y="4727956"/>
                  </a:moveTo>
                  <a:lnTo>
                    <a:pt x="4552823" y="4702556"/>
                  </a:lnTo>
                  <a:lnTo>
                    <a:pt x="4552823" y="4727956"/>
                  </a:lnTo>
                  <a:close/>
                  <a:moveTo>
                    <a:pt x="4552823" y="4677156"/>
                  </a:moveTo>
                  <a:lnTo>
                    <a:pt x="4552823" y="4651756"/>
                  </a:lnTo>
                  <a:lnTo>
                    <a:pt x="4552823" y="4677156"/>
                  </a:lnTo>
                  <a:close/>
                  <a:moveTo>
                    <a:pt x="4552823" y="4626356"/>
                  </a:moveTo>
                  <a:lnTo>
                    <a:pt x="4552823" y="4600956"/>
                  </a:lnTo>
                  <a:lnTo>
                    <a:pt x="4552823" y="4626356"/>
                  </a:lnTo>
                  <a:close/>
                  <a:moveTo>
                    <a:pt x="4552823" y="4575556"/>
                  </a:moveTo>
                  <a:lnTo>
                    <a:pt x="4552823" y="4550156"/>
                  </a:lnTo>
                  <a:lnTo>
                    <a:pt x="4552823" y="4575556"/>
                  </a:lnTo>
                  <a:close/>
                  <a:moveTo>
                    <a:pt x="4552823" y="4524756"/>
                  </a:moveTo>
                  <a:lnTo>
                    <a:pt x="4552823" y="4499356"/>
                  </a:lnTo>
                  <a:lnTo>
                    <a:pt x="4552823" y="4524756"/>
                  </a:lnTo>
                  <a:close/>
                  <a:moveTo>
                    <a:pt x="4552823" y="4473956"/>
                  </a:moveTo>
                  <a:lnTo>
                    <a:pt x="4552823" y="4448556"/>
                  </a:lnTo>
                  <a:lnTo>
                    <a:pt x="4552823" y="4473956"/>
                  </a:lnTo>
                  <a:close/>
                  <a:moveTo>
                    <a:pt x="4552823" y="4423156"/>
                  </a:moveTo>
                  <a:lnTo>
                    <a:pt x="4552823" y="4397756"/>
                  </a:lnTo>
                  <a:lnTo>
                    <a:pt x="4552823" y="4423156"/>
                  </a:lnTo>
                  <a:close/>
                  <a:moveTo>
                    <a:pt x="4552823" y="4372356"/>
                  </a:moveTo>
                  <a:lnTo>
                    <a:pt x="4552823" y="4346956"/>
                  </a:lnTo>
                  <a:lnTo>
                    <a:pt x="4552823" y="4372356"/>
                  </a:lnTo>
                  <a:close/>
                  <a:moveTo>
                    <a:pt x="4552823" y="4321556"/>
                  </a:moveTo>
                  <a:lnTo>
                    <a:pt x="4552823" y="4296156"/>
                  </a:lnTo>
                  <a:lnTo>
                    <a:pt x="4552823" y="4321556"/>
                  </a:lnTo>
                  <a:close/>
                  <a:moveTo>
                    <a:pt x="4552823" y="4270756"/>
                  </a:moveTo>
                  <a:lnTo>
                    <a:pt x="4552823" y="4245356"/>
                  </a:lnTo>
                  <a:lnTo>
                    <a:pt x="4552823" y="4270756"/>
                  </a:lnTo>
                  <a:close/>
                  <a:moveTo>
                    <a:pt x="4552823" y="4219956"/>
                  </a:moveTo>
                  <a:lnTo>
                    <a:pt x="4552823" y="4194556"/>
                  </a:lnTo>
                  <a:lnTo>
                    <a:pt x="4552823" y="4219956"/>
                  </a:lnTo>
                  <a:close/>
                  <a:moveTo>
                    <a:pt x="4552823" y="4169156"/>
                  </a:moveTo>
                  <a:lnTo>
                    <a:pt x="4552823" y="4143756"/>
                  </a:lnTo>
                  <a:lnTo>
                    <a:pt x="4552823" y="4169156"/>
                  </a:lnTo>
                  <a:close/>
                  <a:moveTo>
                    <a:pt x="4552823" y="4118356"/>
                  </a:moveTo>
                  <a:lnTo>
                    <a:pt x="4552823" y="4092956"/>
                  </a:lnTo>
                  <a:lnTo>
                    <a:pt x="4552823" y="4118356"/>
                  </a:lnTo>
                  <a:close/>
                  <a:moveTo>
                    <a:pt x="4552823" y="4067556"/>
                  </a:moveTo>
                  <a:lnTo>
                    <a:pt x="4552823" y="4042156"/>
                  </a:lnTo>
                  <a:lnTo>
                    <a:pt x="4552823" y="4067556"/>
                  </a:lnTo>
                  <a:close/>
                  <a:moveTo>
                    <a:pt x="4552823" y="4016756"/>
                  </a:moveTo>
                  <a:lnTo>
                    <a:pt x="4552823" y="3991356"/>
                  </a:lnTo>
                  <a:lnTo>
                    <a:pt x="4552823" y="4016756"/>
                  </a:lnTo>
                  <a:close/>
                  <a:moveTo>
                    <a:pt x="4552823" y="3965956"/>
                  </a:moveTo>
                  <a:lnTo>
                    <a:pt x="4552823" y="3940556"/>
                  </a:lnTo>
                  <a:lnTo>
                    <a:pt x="4552823" y="3965956"/>
                  </a:lnTo>
                  <a:close/>
                  <a:moveTo>
                    <a:pt x="4552823" y="3915156"/>
                  </a:moveTo>
                  <a:lnTo>
                    <a:pt x="4552823" y="3889756"/>
                  </a:lnTo>
                  <a:lnTo>
                    <a:pt x="4552823" y="3915156"/>
                  </a:lnTo>
                  <a:close/>
                  <a:moveTo>
                    <a:pt x="4552823" y="3864356"/>
                  </a:moveTo>
                  <a:lnTo>
                    <a:pt x="4552823" y="3838956"/>
                  </a:lnTo>
                  <a:lnTo>
                    <a:pt x="4552823" y="3864356"/>
                  </a:lnTo>
                  <a:close/>
                  <a:moveTo>
                    <a:pt x="4552823" y="3813556"/>
                  </a:moveTo>
                  <a:lnTo>
                    <a:pt x="4552823" y="3788156"/>
                  </a:lnTo>
                  <a:lnTo>
                    <a:pt x="4552823" y="3813556"/>
                  </a:lnTo>
                  <a:close/>
                  <a:moveTo>
                    <a:pt x="4552823" y="3762756"/>
                  </a:moveTo>
                  <a:lnTo>
                    <a:pt x="4552823" y="3737356"/>
                  </a:lnTo>
                  <a:lnTo>
                    <a:pt x="4552823" y="3762756"/>
                  </a:lnTo>
                  <a:close/>
                  <a:moveTo>
                    <a:pt x="4552823" y="3711956"/>
                  </a:moveTo>
                  <a:lnTo>
                    <a:pt x="4552823" y="3686556"/>
                  </a:lnTo>
                  <a:lnTo>
                    <a:pt x="4552823" y="3711956"/>
                  </a:lnTo>
                  <a:close/>
                  <a:moveTo>
                    <a:pt x="4552823" y="3661156"/>
                  </a:moveTo>
                  <a:lnTo>
                    <a:pt x="4552823" y="3635756"/>
                  </a:lnTo>
                  <a:lnTo>
                    <a:pt x="4552823" y="3661156"/>
                  </a:lnTo>
                  <a:close/>
                  <a:moveTo>
                    <a:pt x="4552823" y="3610356"/>
                  </a:moveTo>
                  <a:lnTo>
                    <a:pt x="4552823" y="3584956"/>
                  </a:lnTo>
                  <a:lnTo>
                    <a:pt x="4552823" y="3610356"/>
                  </a:lnTo>
                  <a:close/>
                  <a:moveTo>
                    <a:pt x="4552823" y="3559556"/>
                  </a:moveTo>
                  <a:lnTo>
                    <a:pt x="4552823" y="3534156"/>
                  </a:lnTo>
                  <a:lnTo>
                    <a:pt x="4552823" y="3559556"/>
                  </a:lnTo>
                  <a:close/>
                  <a:moveTo>
                    <a:pt x="4552823" y="3508756"/>
                  </a:moveTo>
                  <a:lnTo>
                    <a:pt x="4552823" y="3483356"/>
                  </a:lnTo>
                  <a:lnTo>
                    <a:pt x="4552823" y="3508756"/>
                  </a:lnTo>
                  <a:close/>
                  <a:moveTo>
                    <a:pt x="4552823" y="3457956"/>
                  </a:moveTo>
                  <a:lnTo>
                    <a:pt x="4552823" y="3432556"/>
                  </a:lnTo>
                  <a:lnTo>
                    <a:pt x="4552823" y="3457956"/>
                  </a:lnTo>
                  <a:close/>
                  <a:moveTo>
                    <a:pt x="4552823" y="3407156"/>
                  </a:moveTo>
                  <a:lnTo>
                    <a:pt x="4552823" y="3381756"/>
                  </a:lnTo>
                  <a:lnTo>
                    <a:pt x="4552823" y="3407156"/>
                  </a:lnTo>
                  <a:close/>
                  <a:moveTo>
                    <a:pt x="4552823" y="3356356"/>
                  </a:moveTo>
                  <a:lnTo>
                    <a:pt x="4552823" y="3330956"/>
                  </a:lnTo>
                  <a:lnTo>
                    <a:pt x="4552823" y="3356356"/>
                  </a:lnTo>
                  <a:close/>
                  <a:moveTo>
                    <a:pt x="4552823" y="3305556"/>
                  </a:moveTo>
                  <a:lnTo>
                    <a:pt x="4552823" y="3280156"/>
                  </a:lnTo>
                  <a:lnTo>
                    <a:pt x="4552823" y="3305556"/>
                  </a:lnTo>
                  <a:close/>
                  <a:moveTo>
                    <a:pt x="4552823" y="3254756"/>
                  </a:moveTo>
                  <a:lnTo>
                    <a:pt x="4552823" y="3229356"/>
                  </a:lnTo>
                  <a:lnTo>
                    <a:pt x="4552823" y="3254756"/>
                  </a:lnTo>
                  <a:close/>
                  <a:moveTo>
                    <a:pt x="4552823" y="3203956"/>
                  </a:moveTo>
                  <a:lnTo>
                    <a:pt x="4552823" y="3178556"/>
                  </a:lnTo>
                  <a:lnTo>
                    <a:pt x="4552823" y="3203956"/>
                  </a:lnTo>
                  <a:close/>
                  <a:moveTo>
                    <a:pt x="4552823" y="3153156"/>
                  </a:moveTo>
                  <a:lnTo>
                    <a:pt x="4552823" y="3127756"/>
                  </a:lnTo>
                  <a:lnTo>
                    <a:pt x="4552823" y="3153156"/>
                  </a:lnTo>
                  <a:close/>
                  <a:moveTo>
                    <a:pt x="4552823" y="3102356"/>
                  </a:moveTo>
                  <a:lnTo>
                    <a:pt x="4552823" y="3076956"/>
                  </a:lnTo>
                  <a:lnTo>
                    <a:pt x="4552823" y="3102356"/>
                  </a:lnTo>
                  <a:close/>
                  <a:moveTo>
                    <a:pt x="4552823" y="3051556"/>
                  </a:moveTo>
                  <a:lnTo>
                    <a:pt x="4552823" y="3026156"/>
                  </a:lnTo>
                  <a:lnTo>
                    <a:pt x="4552823" y="3051556"/>
                  </a:lnTo>
                  <a:close/>
                  <a:moveTo>
                    <a:pt x="4552823" y="3000756"/>
                  </a:moveTo>
                  <a:lnTo>
                    <a:pt x="4552823" y="2975356"/>
                  </a:lnTo>
                  <a:lnTo>
                    <a:pt x="4552823" y="3000756"/>
                  </a:lnTo>
                  <a:close/>
                  <a:moveTo>
                    <a:pt x="4552823" y="2949956"/>
                  </a:moveTo>
                  <a:lnTo>
                    <a:pt x="4552823" y="2924556"/>
                  </a:lnTo>
                  <a:lnTo>
                    <a:pt x="4552823" y="2949956"/>
                  </a:lnTo>
                  <a:close/>
                  <a:moveTo>
                    <a:pt x="4552823" y="2899156"/>
                  </a:moveTo>
                  <a:lnTo>
                    <a:pt x="4552823" y="2873756"/>
                  </a:lnTo>
                  <a:lnTo>
                    <a:pt x="4552823" y="2899156"/>
                  </a:lnTo>
                  <a:close/>
                  <a:moveTo>
                    <a:pt x="4552823" y="2848356"/>
                  </a:moveTo>
                  <a:lnTo>
                    <a:pt x="4552823" y="2822956"/>
                  </a:lnTo>
                  <a:lnTo>
                    <a:pt x="4552823" y="2848356"/>
                  </a:lnTo>
                  <a:close/>
                  <a:moveTo>
                    <a:pt x="4552823" y="2797556"/>
                  </a:moveTo>
                  <a:lnTo>
                    <a:pt x="4552823" y="2772156"/>
                  </a:lnTo>
                  <a:lnTo>
                    <a:pt x="4552823" y="2797556"/>
                  </a:lnTo>
                  <a:close/>
                  <a:moveTo>
                    <a:pt x="4552823" y="2746756"/>
                  </a:moveTo>
                  <a:lnTo>
                    <a:pt x="4552823" y="2721356"/>
                  </a:lnTo>
                  <a:lnTo>
                    <a:pt x="4552823" y="2746756"/>
                  </a:lnTo>
                  <a:close/>
                  <a:moveTo>
                    <a:pt x="4552823" y="2695956"/>
                  </a:moveTo>
                  <a:lnTo>
                    <a:pt x="4552823" y="2670556"/>
                  </a:lnTo>
                  <a:lnTo>
                    <a:pt x="4552823" y="2695956"/>
                  </a:lnTo>
                  <a:close/>
                  <a:moveTo>
                    <a:pt x="4552823" y="2645156"/>
                  </a:moveTo>
                  <a:lnTo>
                    <a:pt x="4552823" y="2619756"/>
                  </a:lnTo>
                  <a:lnTo>
                    <a:pt x="4552823" y="2645156"/>
                  </a:lnTo>
                  <a:close/>
                  <a:moveTo>
                    <a:pt x="4552823" y="2594356"/>
                  </a:moveTo>
                  <a:lnTo>
                    <a:pt x="4552823" y="2568956"/>
                  </a:lnTo>
                  <a:lnTo>
                    <a:pt x="4552823" y="2594356"/>
                  </a:lnTo>
                  <a:close/>
                  <a:moveTo>
                    <a:pt x="4552823" y="2543556"/>
                  </a:moveTo>
                  <a:lnTo>
                    <a:pt x="4552823" y="2518156"/>
                  </a:lnTo>
                  <a:lnTo>
                    <a:pt x="4552823" y="2543556"/>
                  </a:lnTo>
                  <a:close/>
                  <a:moveTo>
                    <a:pt x="4552823" y="2492756"/>
                  </a:moveTo>
                  <a:lnTo>
                    <a:pt x="4552823" y="2467356"/>
                  </a:lnTo>
                  <a:lnTo>
                    <a:pt x="4552823" y="2492756"/>
                  </a:lnTo>
                  <a:close/>
                  <a:moveTo>
                    <a:pt x="4552823" y="2441956"/>
                  </a:moveTo>
                  <a:lnTo>
                    <a:pt x="4552823" y="2416556"/>
                  </a:lnTo>
                  <a:lnTo>
                    <a:pt x="4552823" y="2441956"/>
                  </a:lnTo>
                  <a:close/>
                  <a:moveTo>
                    <a:pt x="4552823" y="2391156"/>
                  </a:moveTo>
                  <a:lnTo>
                    <a:pt x="4552823" y="2365756"/>
                  </a:lnTo>
                  <a:lnTo>
                    <a:pt x="4552823" y="2391156"/>
                  </a:lnTo>
                  <a:close/>
                  <a:moveTo>
                    <a:pt x="4552823" y="2340356"/>
                  </a:moveTo>
                  <a:lnTo>
                    <a:pt x="4552823" y="2314956"/>
                  </a:lnTo>
                  <a:lnTo>
                    <a:pt x="4552823" y="2340356"/>
                  </a:lnTo>
                  <a:close/>
                  <a:moveTo>
                    <a:pt x="4552823" y="2289556"/>
                  </a:moveTo>
                  <a:lnTo>
                    <a:pt x="4552823" y="2264156"/>
                  </a:lnTo>
                  <a:lnTo>
                    <a:pt x="4552823" y="2289556"/>
                  </a:lnTo>
                  <a:close/>
                  <a:moveTo>
                    <a:pt x="4552823" y="2238756"/>
                  </a:moveTo>
                  <a:lnTo>
                    <a:pt x="4552823" y="2213356"/>
                  </a:lnTo>
                  <a:lnTo>
                    <a:pt x="4552823" y="2238756"/>
                  </a:lnTo>
                  <a:close/>
                  <a:moveTo>
                    <a:pt x="4552823" y="2187956"/>
                  </a:moveTo>
                  <a:lnTo>
                    <a:pt x="4552823" y="2162556"/>
                  </a:lnTo>
                  <a:lnTo>
                    <a:pt x="4552823" y="2187956"/>
                  </a:lnTo>
                  <a:close/>
                  <a:moveTo>
                    <a:pt x="4552823" y="2137156"/>
                  </a:moveTo>
                  <a:lnTo>
                    <a:pt x="4552823" y="2111756"/>
                  </a:lnTo>
                  <a:lnTo>
                    <a:pt x="4552823" y="2137156"/>
                  </a:lnTo>
                  <a:close/>
                  <a:moveTo>
                    <a:pt x="4552823" y="2086356"/>
                  </a:moveTo>
                  <a:lnTo>
                    <a:pt x="4552823" y="2060956"/>
                  </a:lnTo>
                  <a:lnTo>
                    <a:pt x="4552823" y="2086356"/>
                  </a:lnTo>
                  <a:close/>
                  <a:moveTo>
                    <a:pt x="4552823" y="2035556"/>
                  </a:moveTo>
                  <a:lnTo>
                    <a:pt x="4552823" y="2010156"/>
                  </a:lnTo>
                  <a:lnTo>
                    <a:pt x="4552823" y="2035556"/>
                  </a:lnTo>
                  <a:close/>
                  <a:moveTo>
                    <a:pt x="4552823" y="1984756"/>
                  </a:moveTo>
                  <a:lnTo>
                    <a:pt x="4552823" y="1959356"/>
                  </a:lnTo>
                  <a:lnTo>
                    <a:pt x="4552823" y="1984756"/>
                  </a:lnTo>
                  <a:close/>
                  <a:moveTo>
                    <a:pt x="4552823" y="1933956"/>
                  </a:moveTo>
                  <a:lnTo>
                    <a:pt x="4552823" y="1908556"/>
                  </a:lnTo>
                  <a:lnTo>
                    <a:pt x="4552823" y="1933956"/>
                  </a:lnTo>
                  <a:close/>
                  <a:moveTo>
                    <a:pt x="4552823" y="1883156"/>
                  </a:moveTo>
                  <a:lnTo>
                    <a:pt x="4552823" y="1857756"/>
                  </a:lnTo>
                  <a:lnTo>
                    <a:pt x="4552823" y="1883156"/>
                  </a:lnTo>
                  <a:close/>
                  <a:moveTo>
                    <a:pt x="4552823" y="1832356"/>
                  </a:moveTo>
                  <a:lnTo>
                    <a:pt x="4552823" y="1806956"/>
                  </a:lnTo>
                  <a:lnTo>
                    <a:pt x="4552823" y="1832356"/>
                  </a:lnTo>
                  <a:close/>
                  <a:moveTo>
                    <a:pt x="4552823" y="1781556"/>
                  </a:moveTo>
                  <a:lnTo>
                    <a:pt x="4552823" y="1756156"/>
                  </a:lnTo>
                  <a:lnTo>
                    <a:pt x="4552823" y="1781556"/>
                  </a:lnTo>
                  <a:close/>
                  <a:moveTo>
                    <a:pt x="4552823" y="1730756"/>
                  </a:moveTo>
                  <a:lnTo>
                    <a:pt x="4552823" y="1705356"/>
                  </a:lnTo>
                  <a:lnTo>
                    <a:pt x="4552823" y="1730756"/>
                  </a:lnTo>
                  <a:close/>
                  <a:moveTo>
                    <a:pt x="4552823" y="1679956"/>
                  </a:moveTo>
                  <a:lnTo>
                    <a:pt x="4552823" y="1654556"/>
                  </a:lnTo>
                  <a:lnTo>
                    <a:pt x="4552823" y="1679956"/>
                  </a:lnTo>
                  <a:close/>
                  <a:moveTo>
                    <a:pt x="4552823" y="1629156"/>
                  </a:moveTo>
                  <a:lnTo>
                    <a:pt x="4552823" y="1603756"/>
                  </a:lnTo>
                  <a:lnTo>
                    <a:pt x="4552823" y="1629156"/>
                  </a:lnTo>
                  <a:close/>
                  <a:moveTo>
                    <a:pt x="4552823" y="1578356"/>
                  </a:moveTo>
                  <a:lnTo>
                    <a:pt x="4552823" y="1552956"/>
                  </a:lnTo>
                  <a:lnTo>
                    <a:pt x="4552823" y="1578356"/>
                  </a:lnTo>
                  <a:close/>
                  <a:moveTo>
                    <a:pt x="4552823" y="1527556"/>
                  </a:moveTo>
                  <a:lnTo>
                    <a:pt x="4552823" y="1502156"/>
                  </a:lnTo>
                  <a:lnTo>
                    <a:pt x="4552823" y="1527556"/>
                  </a:lnTo>
                  <a:close/>
                  <a:moveTo>
                    <a:pt x="4552823" y="1476756"/>
                  </a:moveTo>
                  <a:lnTo>
                    <a:pt x="4552823" y="1451356"/>
                  </a:lnTo>
                  <a:lnTo>
                    <a:pt x="4552823" y="1476756"/>
                  </a:lnTo>
                  <a:close/>
                  <a:moveTo>
                    <a:pt x="4552823" y="1425956"/>
                  </a:moveTo>
                  <a:lnTo>
                    <a:pt x="4552823" y="1400556"/>
                  </a:lnTo>
                  <a:lnTo>
                    <a:pt x="4552823" y="1425956"/>
                  </a:lnTo>
                  <a:close/>
                  <a:moveTo>
                    <a:pt x="4552823" y="1375156"/>
                  </a:moveTo>
                  <a:lnTo>
                    <a:pt x="4552823" y="1349756"/>
                  </a:lnTo>
                  <a:lnTo>
                    <a:pt x="4552823" y="1375156"/>
                  </a:lnTo>
                  <a:close/>
                  <a:moveTo>
                    <a:pt x="4552823" y="1324356"/>
                  </a:moveTo>
                  <a:lnTo>
                    <a:pt x="4552823" y="1298956"/>
                  </a:lnTo>
                  <a:lnTo>
                    <a:pt x="4552823" y="1324356"/>
                  </a:lnTo>
                  <a:close/>
                  <a:moveTo>
                    <a:pt x="4552823" y="1273556"/>
                  </a:moveTo>
                  <a:lnTo>
                    <a:pt x="4552823" y="1248156"/>
                  </a:lnTo>
                  <a:lnTo>
                    <a:pt x="4552823" y="1273556"/>
                  </a:lnTo>
                  <a:close/>
                  <a:moveTo>
                    <a:pt x="4552823" y="1222756"/>
                  </a:moveTo>
                  <a:lnTo>
                    <a:pt x="4552823" y="1197356"/>
                  </a:lnTo>
                  <a:lnTo>
                    <a:pt x="4552823" y="1222756"/>
                  </a:lnTo>
                  <a:close/>
                  <a:moveTo>
                    <a:pt x="4552823" y="1171956"/>
                  </a:moveTo>
                  <a:lnTo>
                    <a:pt x="4552823" y="1146556"/>
                  </a:lnTo>
                  <a:lnTo>
                    <a:pt x="4552823" y="1171956"/>
                  </a:lnTo>
                  <a:close/>
                  <a:moveTo>
                    <a:pt x="4552823" y="1121156"/>
                  </a:moveTo>
                  <a:lnTo>
                    <a:pt x="4552823" y="1095756"/>
                  </a:lnTo>
                  <a:lnTo>
                    <a:pt x="4552823" y="1121156"/>
                  </a:lnTo>
                  <a:close/>
                  <a:moveTo>
                    <a:pt x="4552823" y="1070356"/>
                  </a:moveTo>
                  <a:lnTo>
                    <a:pt x="4552823" y="1044956"/>
                  </a:lnTo>
                  <a:lnTo>
                    <a:pt x="4552823" y="1070356"/>
                  </a:lnTo>
                  <a:close/>
                  <a:moveTo>
                    <a:pt x="4552823" y="1019556"/>
                  </a:moveTo>
                  <a:lnTo>
                    <a:pt x="4552823" y="994156"/>
                  </a:lnTo>
                  <a:lnTo>
                    <a:pt x="4552823" y="1019556"/>
                  </a:lnTo>
                  <a:close/>
                  <a:moveTo>
                    <a:pt x="4552823" y="968756"/>
                  </a:moveTo>
                  <a:lnTo>
                    <a:pt x="4552823" y="943356"/>
                  </a:lnTo>
                  <a:lnTo>
                    <a:pt x="4552823" y="968756"/>
                  </a:lnTo>
                  <a:close/>
                  <a:moveTo>
                    <a:pt x="4552823" y="917956"/>
                  </a:moveTo>
                  <a:lnTo>
                    <a:pt x="4552823" y="892556"/>
                  </a:lnTo>
                  <a:lnTo>
                    <a:pt x="4552823" y="917956"/>
                  </a:lnTo>
                  <a:close/>
                  <a:moveTo>
                    <a:pt x="4552823" y="867156"/>
                  </a:moveTo>
                  <a:lnTo>
                    <a:pt x="4552823" y="841756"/>
                  </a:lnTo>
                  <a:lnTo>
                    <a:pt x="4552823" y="867156"/>
                  </a:lnTo>
                  <a:close/>
                  <a:moveTo>
                    <a:pt x="4552823" y="816356"/>
                  </a:moveTo>
                  <a:lnTo>
                    <a:pt x="4552823" y="790956"/>
                  </a:lnTo>
                  <a:lnTo>
                    <a:pt x="4552823" y="816356"/>
                  </a:lnTo>
                  <a:close/>
                  <a:moveTo>
                    <a:pt x="4552823" y="765556"/>
                  </a:moveTo>
                  <a:lnTo>
                    <a:pt x="4552823" y="740156"/>
                  </a:lnTo>
                  <a:lnTo>
                    <a:pt x="4552823" y="765556"/>
                  </a:lnTo>
                  <a:close/>
                  <a:moveTo>
                    <a:pt x="4552823" y="714756"/>
                  </a:moveTo>
                  <a:lnTo>
                    <a:pt x="4552823" y="689356"/>
                  </a:lnTo>
                  <a:lnTo>
                    <a:pt x="4552823" y="714756"/>
                  </a:lnTo>
                  <a:close/>
                  <a:moveTo>
                    <a:pt x="4552823" y="663956"/>
                  </a:moveTo>
                  <a:lnTo>
                    <a:pt x="4552823" y="638556"/>
                  </a:lnTo>
                  <a:lnTo>
                    <a:pt x="4552823" y="663956"/>
                  </a:lnTo>
                  <a:close/>
                  <a:moveTo>
                    <a:pt x="4552823" y="613156"/>
                  </a:moveTo>
                  <a:lnTo>
                    <a:pt x="4552823" y="587756"/>
                  </a:lnTo>
                  <a:lnTo>
                    <a:pt x="4552823" y="613156"/>
                  </a:lnTo>
                  <a:close/>
                  <a:moveTo>
                    <a:pt x="4552823" y="562356"/>
                  </a:moveTo>
                  <a:lnTo>
                    <a:pt x="4552823" y="536956"/>
                  </a:lnTo>
                  <a:lnTo>
                    <a:pt x="4552823" y="562356"/>
                  </a:lnTo>
                  <a:close/>
                  <a:moveTo>
                    <a:pt x="4552823" y="511556"/>
                  </a:moveTo>
                  <a:lnTo>
                    <a:pt x="4552823" y="486156"/>
                  </a:lnTo>
                  <a:lnTo>
                    <a:pt x="4552823" y="511556"/>
                  </a:lnTo>
                  <a:close/>
                  <a:moveTo>
                    <a:pt x="4552823" y="460756"/>
                  </a:moveTo>
                  <a:lnTo>
                    <a:pt x="4552823" y="435356"/>
                  </a:lnTo>
                  <a:lnTo>
                    <a:pt x="4552823" y="460756"/>
                  </a:lnTo>
                  <a:close/>
                  <a:moveTo>
                    <a:pt x="4552823" y="409956"/>
                  </a:moveTo>
                  <a:lnTo>
                    <a:pt x="4552823" y="384556"/>
                  </a:lnTo>
                  <a:lnTo>
                    <a:pt x="4552823" y="409956"/>
                  </a:lnTo>
                  <a:close/>
                  <a:moveTo>
                    <a:pt x="4552823" y="359156"/>
                  </a:moveTo>
                  <a:lnTo>
                    <a:pt x="4552823" y="333756"/>
                  </a:lnTo>
                  <a:lnTo>
                    <a:pt x="4552823" y="359156"/>
                  </a:lnTo>
                  <a:close/>
                  <a:moveTo>
                    <a:pt x="4552823" y="308356"/>
                  </a:moveTo>
                  <a:lnTo>
                    <a:pt x="4552823" y="282956"/>
                  </a:lnTo>
                  <a:lnTo>
                    <a:pt x="4552823" y="308356"/>
                  </a:lnTo>
                  <a:close/>
                  <a:moveTo>
                    <a:pt x="4552823" y="257556"/>
                  </a:moveTo>
                  <a:lnTo>
                    <a:pt x="4552823" y="232156"/>
                  </a:lnTo>
                  <a:lnTo>
                    <a:pt x="4552823" y="257556"/>
                  </a:lnTo>
                  <a:close/>
                  <a:moveTo>
                    <a:pt x="4552823" y="206756"/>
                  </a:moveTo>
                  <a:lnTo>
                    <a:pt x="4552823" y="181356"/>
                  </a:lnTo>
                  <a:lnTo>
                    <a:pt x="4552823" y="206756"/>
                  </a:lnTo>
                  <a:close/>
                  <a:moveTo>
                    <a:pt x="4552823" y="155956"/>
                  </a:moveTo>
                  <a:lnTo>
                    <a:pt x="4552823" y="130556"/>
                  </a:lnTo>
                  <a:lnTo>
                    <a:pt x="4552823" y="155956"/>
                  </a:lnTo>
                  <a:close/>
                  <a:moveTo>
                    <a:pt x="4552823" y="105156"/>
                  </a:moveTo>
                  <a:lnTo>
                    <a:pt x="4552823" y="79756"/>
                  </a:lnTo>
                  <a:lnTo>
                    <a:pt x="4552823" y="105156"/>
                  </a:lnTo>
                  <a:close/>
                  <a:moveTo>
                    <a:pt x="4552823" y="54356"/>
                  </a:moveTo>
                  <a:lnTo>
                    <a:pt x="4552823" y="28956"/>
                  </a:lnTo>
                  <a:lnTo>
                    <a:pt x="4552823" y="54356"/>
                  </a:lnTo>
                  <a:close/>
                  <a:moveTo>
                    <a:pt x="4540123" y="0"/>
                  </a:moveTo>
                  <a:lnTo>
                    <a:pt x="4565523" y="0"/>
                  </a:lnTo>
                  <a:lnTo>
                    <a:pt x="4565523" y="25400"/>
                  </a:lnTo>
                  <a:lnTo>
                    <a:pt x="4540123" y="25400"/>
                  </a:lnTo>
                  <a:close/>
                </a:path>
              </a:pathLst>
            </a:custGeom>
            <a:solidFill>
              <a:srgbClr val="100F1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5825" y="3723125"/>
            <a:ext cx="7807350" cy="532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0" indent="-367030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Incorporating more detailed analytics on student attendance, such as identifying patterns and trends, and providing actionable insights for the institution.</a:t>
            </a:r>
          </a:p>
          <a:p>
            <a:pPr algn="l" marL="734060" indent="-367030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Utilizing data on student absence and attendance to implement automated absence alerts for both students and teachers.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7275" y="2402175"/>
            <a:ext cx="7670175" cy="10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Advanced Analytics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5025" y="3723125"/>
            <a:ext cx="7807350" cy="532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0" indent="-367030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Integrating the system with other educational tools, such as Learning Management Systems or student notification platforms.</a:t>
            </a:r>
          </a:p>
          <a:p>
            <a:pPr algn="l" marL="734060" indent="-367030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Developing a mobile app version for the system, allowing for easier access and  on-the-go functionality for both students and teachers.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66475" y="2402175"/>
            <a:ext cx="7670175" cy="10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Extended Functionality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825" y="973375"/>
            <a:ext cx="16276350" cy="97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Summary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5825" y="2117350"/>
            <a:ext cx="3474750" cy="175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00F19"/>
                </a:solidFill>
                <a:latin typeface="Arimo"/>
              </a:rPr>
              <a:t>Key Points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" y="4350350"/>
            <a:ext cx="16459204" cy="5148202"/>
          </a:xfrm>
          <a:custGeom>
            <a:avLst/>
            <a:gdLst/>
            <a:ahLst/>
            <a:cxnLst/>
            <a:rect r="r" b="b" t="t" l="l"/>
            <a:pathLst>
              <a:path h="5148202" w="16459204">
                <a:moveTo>
                  <a:pt x="0" y="0"/>
                </a:moveTo>
                <a:lnTo>
                  <a:pt x="16459204" y="0"/>
                </a:lnTo>
                <a:lnTo>
                  <a:pt x="16459204" y="5148202"/>
                </a:lnTo>
                <a:lnTo>
                  <a:pt x="0" y="514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790" r="0" b="-3178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40550" y="1434940"/>
            <a:ext cx="12618750" cy="24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9809" indent="-509904" lvl="1">
              <a:lnSpc>
                <a:spcPts val="3959"/>
              </a:lnSpc>
              <a:buFont typeface="Arial"/>
              <a:buChar char="•"/>
            </a:pPr>
            <a:r>
              <a:rPr lang="en-US" sz="2199">
                <a:solidFill>
                  <a:srgbClr val="100F19"/>
                </a:solidFill>
                <a:latin typeface="Inter"/>
              </a:rPr>
              <a:t>The system focuses on attendance tracking and student data management.</a:t>
            </a:r>
          </a:p>
          <a:p>
            <a:pPr algn="l" marL="1019809" indent="-509904" lvl="1">
              <a:lnSpc>
                <a:spcPts val="3959"/>
              </a:lnSpc>
              <a:buFont typeface="Arial"/>
              <a:buChar char="•"/>
            </a:pPr>
            <a:r>
              <a:rPr lang="en-US" sz="2199">
                <a:solidFill>
                  <a:srgbClr val="100F19"/>
                </a:solidFill>
                <a:latin typeface="Inter"/>
              </a:rPr>
              <a:t>It uses a web-based interface and integrates with Firebase for real-time data processing.</a:t>
            </a:r>
          </a:p>
          <a:p>
            <a:pPr algn="l" marL="1019809" indent="-509904" lvl="1">
              <a:lnSpc>
                <a:spcPts val="3959"/>
              </a:lnSpc>
              <a:buFont typeface="Arial"/>
              <a:buChar char="•"/>
            </a:pPr>
            <a:r>
              <a:rPr lang="en-US" sz="2199">
                <a:solidFill>
                  <a:srgbClr val="100F19"/>
                </a:solidFill>
                <a:latin typeface="Inter"/>
              </a:rPr>
              <a:t>The application emphasizes user interaction and editing capability, while prioritizing security with session-based authentication and OTP verification.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400"/>
            <a:ext cx="6408000" cy="10287000"/>
            <a:chOff x="0" y="0"/>
            <a:chExt cx="854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40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544052">
                  <a:moveTo>
                    <a:pt x="0" y="0"/>
                  </a:moveTo>
                  <a:lnTo>
                    <a:pt x="8544052" y="0"/>
                  </a:lnTo>
                  <a:lnTo>
                    <a:pt x="854405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D90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409725" y="975300"/>
            <a:ext cx="9885750" cy="11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4840">
                <a:solidFill>
                  <a:srgbClr val="100F19"/>
                </a:solidFill>
                <a:latin typeface="Inter Bold"/>
              </a:rPr>
              <a:t>Question &amp; Answer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09725" y="3244300"/>
            <a:ext cx="9885750" cy="581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How does the system handle data security, especially in terms of student privacy?</a:t>
            </a:r>
          </a:p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What are the potential challenges in implementing more detailed analytics on student attendance?</a:t>
            </a:r>
          </a:p>
          <a:p>
            <a:pPr algn="l" marL="848360" indent="-424180" lvl="1">
              <a:lnSpc>
                <a:spcPts val="3960"/>
              </a:lnSpc>
              <a:buFont typeface="Arial"/>
              <a:buChar char="•"/>
            </a:pPr>
            <a:r>
              <a:rPr lang="en-US" sz="2200">
                <a:solidFill>
                  <a:srgbClr val="100F19"/>
                </a:solidFill>
                <a:latin typeface="Inter"/>
              </a:rPr>
              <a:t>How does the web-based interface impact the accessibility of the system for users, particularly in remote learning scenarios?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09725" y="2254925"/>
            <a:ext cx="9885750" cy="7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Questions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800" y="2400300"/>
            <a:ext cx="5486400" cy="5486400"/>
          </a:xfrm>
          <a:custGeom>
            <a:avLst/>
            <a:gdLst/>
            <a:ahLst/>
            <a:cxnLst/>
            <a:rect r="r" b="b" t="t" l="l"/>
            <a:pathLst>
              <a:path h="5486400" w="5486400">
                <a:moveTo>
                  <a:pt x="0" y="0"/>
                </a:moveTo>
                <a:lnTo>
                  <a:pt x="5486400" y="0"/>
                </a:lnTo>
                <a:lnTo>
                  <a:pt x="54864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99" r="0" b="-200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83865"/>
            <a:ext cx="16744950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000000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0332" y="2168383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124715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rimo Bold"/>
              </a:rPr>
              <a:t>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39250"/>
            <a:ext cx="91363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</a:rPr>
              <a:t>December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 7, 2023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700" y="2565576"/>
            <a:ext cx="16484600" cy="1997600"/>
            <a:chOff x="0" y="0"/>
            <a:chExt cx="21979467" cy="2663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1700" y="4781550"/>
            <a:ext cx="16484600" cy="1997600"/>
            <a:chOff x="0" y="0"/>
            <a:chExt cx="21979467" cy="2663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1700" y="6997526"/>
            <a:ext cx="16484600" cy="1997600"/>
            <a:chOff x="0" y="0"/>
            <a:chExt cx="21979467" cy="2663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49300" y="3435800"/>
            <a:ext cx="270000" cy="270600"/>
            <a:chOff x="0" y="0"/>
            <a:chExt cx="360000" cy="36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349300" y="5649700"/>
            <a:ext cx="270000" cy="270600"/>
            <a:chOff x="0" y="0"/>
            <a:chExt cx="3600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49300" y="7863500"/>
            <a:ext cx="270000" cy="270600"/>
            <a:chOff x="0" y="0"/>
            <a:chExt cx="360000" cy="36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5825" y="975550"/>
            <a:ext cx="16276350" cy="96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latin typeface="Lora Bold"/>
              </a:rPr>
              <a:t>Common Challenges with Traditional Attendance Mechanisms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5450" y="264110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Traditional attendance mechanisms require manual recording of attendance, which is time-consuming and prone to errors.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65350" y="485840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Manual recording often leads to inaccurate data due to human error, resulting in incorrect attendance records.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7275" y="2650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Manual recording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275" y="4866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Inaccurate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7275" y="7082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Lack of verification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65350" y="707565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Traditional attendance mechanisms lack verification methods, making it difficult to ensure the authenticity of attendance entries.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349300" y="3435800"/>
            <a:ext cx="270000" cy="270600"/>
            <a:chOff x="0" y="0"/>
            <a:chExt cx="360000" cy="36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349300" y="5649700"/>
            <a:ext cx="270000" cy="270600"/>
            <a:chOff x="0" y="0"/>
            <a:chExt cx="360000" cy="36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349300" y="7863500"/>
            <a:ext cx="270000" cy="270600"/>
            <a:chOff x="0" y="0"/>
            <a:chExt cx="360000" cy="36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77265" y="3184525"/>
            <a:ext cx="1852650" cy="1852650"/>
            <a:chOff x="0" y="0"/>
            <a:chExt cx="2470200" cy="2470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17663" y="3184525"/>
            <a:ext cx="1852650" cy="1852650"/>
            <a:chOff x="0" y="0"/>
            <a:chExt cx="2470200" cy="2470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58063" y="3184525"/>
            <a:ext cx="1852650" cy="1852650"/>
            <a:chOff x="0" y="0"/>
            <a:chExt cx="2470200" cy="2470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8F6F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</p:grpSp>
      <p:sp>
        <p:nvSpPr>
          <p:cNvPr name="TextBox 11" id="11" descr="2"/>
          <p:cNvSpPr txBox="true"/>
          <p:nvPr/>
        </p:nvSpPr>
        <p:spPr>
          <a:xfrm rot="0">
            <a:off x="6675050" y="5527425"/>
            <a:ext cx="4937900" cy="353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Includes user-friendly interface and robust backend technology</a:t>
            </a:r>
          </a:p>
        </p:txBody>
      </p:sp>
      <p:sp>
        <p:nvSpPr>
          <p:cNvPr name="TextBox 12" id="12" descr="3"/>
          <p:cNvSpPr txBox="true"/>
          <p:nvPr/>
        </p:nvSpPr>
        <p:spPr>
          <a:xfrm rot="0">
            <a:off x="12234650" y="5498850"/>
            <a:ext cx="4937900" cy="356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Aims to simplify and streamline the process of managing and analyzing student attendance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825" y="1115087"/>
            <a:ext cx="1627635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100F19"/>
                </a:solidFill>
                <a:latin typeface="Inter Bold"/>
              </a:rPr>
              <a:t>Introduction to Attendance Management System</a:t>
            </a:r>
          </a:p>
        </p:txBody>
      </p:sp>
      <p:sp>
        <p:nvSpPr>
          <p:cNvPr name="TextBox 14" id="14" descr="1"/>
          <p:cNvSpPr txBox="true"/>
          <p:nvPr/>
        </p:nvSpPr>
        <p:spPr>
          <a:xfrm rot="0">
            <a:off x="1115450" y="5527425"/>
            <a:ext cx="4937900" cy="353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>
                <a:solidFill>
                  <a:srgbClr val="100F19"/>
                </a:solidFill>
                <a:latin typeface="Inter"/>
              </a:rPr>
              <a:t>Comprehensive web application for managing student attendance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8225" y="3190225"/>
            <a:ext cx="1650750" cy="174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599">
                <a:solidFill>
                  <a:srgbClr val="0400E5"/>
                </a:solidFill>
                <a:latin typeface="Inter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18625" y="3190225"/>
            <a:ext cx="1650750" cy="174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599">
                <a:solidFill>
                  <a:srgbClr val="0400E5"/>
                </a:solidFill>
                <a:latin typeface="Inter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59025" y="3190225"/>
            <a:ext cx="1650750" cy="174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</a:pPr>
            <a:r>
              <a:rPr lang="en-US" sz="5599">
                <a:solidFill>
                  <a:srgbClr val="0400E5"/>
                </a:solidFill>
                <a:latin typeface="Inter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8063" y="3184525"/>
            <a:ext cx="1852650" cy="1852650"/>
            <a:chOff x="0" y="0"/>
            <a:chExt cx="2470200" cy="2470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2EBE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7669" y="3184525"/>
            <a:ext cx="1852650" cy="1852650"/>
            <a:chOff x="0" y="0"/>
            <a:chExt cx="2470200" cy="2470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2EBE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77273" y="3184525"/>
            <a:ext cx="1852650" cy="1852650"/>
            <a:chOff x="0" y="0"/>
            <a:chExt cx="2470200" cy="2470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444750" cy="2444750"/>
            </a:xfrm>
            <a:custGeom>
              <a:avLst/>
              <a:gdLst/>
              <a:ahLst/>
              <a:cxnLst/>
              <a:rect r="r" b="b" t="t" l="l"/>
              <a:pathLst>
                <a:path h="2444750" w="2444750">
                  <a:moveTo>
                    <a:pt x="0" y="1222375"/>
                  </a:moveTo>
                  <a:cubicBezTo>
                    <a:pt x="0" y="547243"/>
                    <a:pt x="547243" y="0"/>
                    <a:pt x="1222375" y="0"/>
                  </a:cubicBezTo>
                  <a:cubicBezTo>
                    <a:pt x="1897507" y="0"/>
                    <a:pt x="2444750" y="547243"/>
                    <a:pt x="2444750" y="1222375"/>
                  </a:cubicBezTo>
                  <a:cubicBezTo>
                    <a:pt x="2444750" y="1897507"/>
                    <a:pt x="1897507" y="2444750"/>
                    <a:pt x="1222375" y="2444750"/>
                  </a:cubicBezTo>
                  <a:cubicBezTo>
                    <a:pt x="547243" y="2444750"/>
                    <a:pt x="0" y="1897507"/>
                    <a:pt x="0" y="1222375"/>
                  </a:cubicBezTo>
                  <a:close/>
                </a:path>
              </a:pathLst>
            </a:custGeom>
            <a:solidFill>
              <a:srgbClr val="F2EBE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75050" y="5517900"/>
            <a:ext cx="4937900" cy="354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The integration of computer vision techniques ensures genuine entries and reduces manual labor and errors.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34650" y="5489325"/>
            <a:ext cx="4937900" cy="35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Prebuilt models are used to enhance the system's accuracy in recognizing faces.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5825" y="971950"/>
            <a:ext cx="16276350" cy="9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latin typeface="Lora Bold"/>
              </a:rPr>
              <a:t>Leveraging Computer Vision Techniques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658063" y="3184525"/>
            <a:ext cx="1852650" cy="1852650"/>
            <a:chOff x="0" y="0"/>
            <a:chExt cx="2470200" cy="2470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17669" y="3184525"/>
            <a:ext cx="1852650" cy="1852650"/>
            <a:chOff x="0" y="0"/>
            <a:chExt cx="2470200" cy="2470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77273" y="3184525"/>
            <a:ext cx="1852650" cy="1852650"/>
            <a:chOff x="0" y="0"/>
            <a:chExt cx="2470200" cy="2470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70150" cy="2470150"/>
            </a:xfrm>
            <a:custGeom>
              <a:avLst/>
              <a:gdLst/>
              <a:ahLst/>
              <a:cxnLst/>
              <a:rect r="r" b="b" t="t" l="l"/>
              <a:pathLst>
                <a:path h="2470150" w="2470150">
                  <a:moveTo>
                    <a:pt x="0" y="1235075"/>
                  </a:moveTo>
                  <a:cubicBezTo>
                    <a:pt x="0" y="552958"/>
                    <a:pt x="552958" y="0"/>
                    <a:pt x="1235075" y="0"/>
                  </a:cubicBezTo>
                  <a:lnTo>
                    <a:pt x="1235075" y="12700"/>
                  </a:lnTo>
                  <a:lnTo>
                    <a:pt x="1235075" y="0"/>
                  </a:lnTo>
                  <a:cubicBezTo>
                    <a:pt x="1917192" y="0"/>
                    <a:pt x="2470150" y="552958"/>
                    <a:pt x="2470150" y="1235075"/>
                  </a:cubicBezTo>
                  <a:lnTo>
                    <a:pt x="2457450" y="1235075"/>
                  </a:lnTo>
                  <a:lnTo>
                    <a:pt x="2470150" y="1235075"/>
                  </a:lnTo>
                  <a:cubicBezTo>
                    <a:pt x="2470150" y="1917192"/>
                    <a:pt x="1917192" y="2470150"/>
                    <a:pt x="1235075" y="2470150"/>
                  </a:cubicBezTo>
                  <a:lnTo>
                    <a:pt x="1235075" y="2457450"/>
                  </a:lnTo>
                  <a:lnTo>
                    <a:pt x="1235075" y="2470150"/>
                  </a:lnTo>
                  <a:cubicBezTo>
                    <a:pt x="552958" y="2470150"/>
                    <a:pt x="0" y="1917192"/>
                    <a:pt x="0" y="1235075"/>
                  </a:cubicBezTo>
                  <a:lnTo>
                    <a:pt x="12700" y="1235075"/>
                  </a:lnTo>
                  <a:lnTo>
                    <a:pt x="25400" y="1235075"/>
                  </a:lnTo>
                  <a:lnTo>
                    <a:pt x="12700" y="1235075"/>
                  </a:lnTo>
                  <a:lnTo>
                    <a:pt x="0" y="1235075"/>
                  </a:lnTo>
                  <a:moveTo>
                    <a:pt x="25400" y="1235075"/>
                  </a:moveTo>
                  <a:cubicBezTo>
                    <a:pt x="25400" y="1242060"/>
                    <a:pt x="19685" y="1247775"/>
                    <a:pt x="12700" y="1247775"/>
                  </a:cubicBezTo>
                  <a:cubicBezTo>
                    <a:pt x="5715" y="1247775"/>
                    <a:pt x="0" y="1242060"/>
                    <a:pt x="0" y="1235075"/>
                  </a:cubicBezTo>
                  <a:cubicBezTo>
                    <a:pt x="0" y="1228090"/>
                    <a:pt x="5715" y="1222375"/>
                    <a:pt x="12700" y="1222375"/>
                  </a:cubicBezTo>
                  <a:cubicBezTo>
                    <a:pt x="19685" y="1222375"/>
                    <a:pt x="25400" y="1228090"/>
                    <a:pt x="25400" y="1235075"/>
                  </a:cubicBezTo>
                  <a:cubicBezTo>
                    <a:pt x="25400" y="1903222"/>
                    <a:pt x="567055" y="2444750"/>
                    <a:pt x="1235075" y="2444750"/>
                  </a:cubicBezTo>
                  <a:cubicBezTo>
                    <a:pt x="1903095" y="2444750"/>
                    <a:pt x="2444750" y="1903095"/>
                    <a:pt x="2444750" y="1235075"/>
                  </a:cubicBezTo>
                  <a:cubicBezTo>
                    <a:pt x="2444750" y="567055"/>
                    <a:pt x="1903222" y="25400"/>
                    <a:pt x="1235075" y="25400"/>
                  </a:cubicBezTo>
                  <a:lnTo>
                    <a:pt x="1235075" y="12700"/>
                  </a:lnTo>
                  <a:lnTo>
                    <a:pt x="1235075" y="25400"/>
                  </a:lnTo>
                  <a:cubicBezTo>
                    <a:pt x="567055" y="25400"/>
                    <a:pt x="25400" y="567055"/>
                    <a:pt x="25400" y="1235075"/>
                  </a:cubicBezTo>
                  <a:close/>
                </a:path>
              </a:pathLst>
            </a:custGeom>
            <a:solidFill>
              <a:srgbClr val="8E6D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470200" cy="250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sz="5599">
                  <a:solidFill>
                    <a:srgbClr val="8E6DD9"/>
                  </a:solidFill>
                  <a:latin typeface="Arimo Bold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15450" y="5517900"/>
            <a:ext cx="4937900" cy="354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The Attendance Management System leverages Python's OpenCV library for computer vision techniques.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 descr="3"/>
          <p:cNvSpPr txBox="true"/>
          <p:nvPr/>
        </p:nvSpPr>
        <p:spPr>
          <a:xfrm rot="0">
            <a:off x="2381375" y="7307125"/>
            <a:ext cx="5907150" cy="17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The application uses a web interface, ensuring accessibility for administrators, teachers, and students.</a:t>
            </a:r>
          </a:p>
        </p:txBody>
      </p:sp>
      <p:sp>
        <p:nvSpPr>
          <p:cNvPr name="TextBox 3" id="3" descr="2"/>
          <p:cNvSpPr txBox="true"/>
          <p:nvPr/>
        </p:nvSpPr>
        <p:spPr>
          <a:xfrm rot="0">
            <a:off x="2381375" y="4952839"/>
            <a:ext cx="5907150" cy="17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It maintains a database of student information, including names, majors, academic standing, and other details.</a:t>
            </a:r>
          </a:p>
        </p:txBody>
      </p:sp>
      <p:sp>
        <p:nvSpPr>
          <p:cNvPr name="TextBox 4" id="4" descr="1"/>
          <p:cNvSpPr txBox="true"/>
          <p:nvPr/>
        </p:nvSpPr>
        <p:spPr>
          <a:xfrm rot="0">
            <a:off x="2381375" y="2598575"/>
            <a:ext cx="5907150" cy="17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The system tracks and manages student attendance, with the ability to record and analyze attendance trends over time.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825" y="981475"/>
            <a:ext cx="162763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Core Functionalities</a:t>
            </a:r>
          </a:p>
        </p:txBody>
      </p:sp>
      <p:sp>
        <p:nvSpPr>
          <p:cNvPr name="TextBox 6" id="6" descr="6"/>
          <p:cNvSpPr txBox="true"/>
          <p:nvPr/>
        </p:nvSpPr>
        <p:spPr>
          <a:xfrm rot="0">
            <a:off x="10390275" y="7307133"/>
            <a:ext cx="6035550" cy="17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It implements session-based authentication and email-based OTP verification for security.</a:t>
            </a:r>
          </a:p>
        </p:txBody>
      </p:sp>
      <p:sp>
        <p:nvSpPr>
          <p:cNvPr name="TextBox 7" id="7" descr="5"/>
          <p:cNvSpPr txBox="true"/>
          <p:nvPr/>
        </p:nvSpPr>
        <p:spPr>
          <a:xfrm rot="0">
            <a:off x="10390275" y="4924266"/>
            <a:ext cx="6035550" cy="176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The system allows user interaction and has editing capabilities for managing student records.</a:t>
            </a:r>
          </a:p>
        </p:txBody>
      </p:sp>
      <p:sp>
        <p:nvSpPr>
          <p:cNvPr name="TextBox 8" id="8" descr="4"/>
          <p:cNvSpPr txBox="true"/>
          <p:nvPr/>
        </p:nvSpPr>
        <p:spPr>
          <a:xfrm rot="0">
            <a:off x="10390275" y="2598575"/>
            <a:ext cx="6035550" cy="17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799">
                <a:solidFill>
                  <a:srgbClr val="100F19"/>
                </a:solidFill>
                <a:latin typeface="Inter"/>
              </a:rPr>
              <a:t>It utilizes Firebase Realtime Database for real-time data processing and scalability.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24876" y="3003350"/>
            <a:ext cx="761700" cy="761700"/>
            <a:chOff x="0" y="0"/>
            <a:chExt cx="1015600" cy="1015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4876" y="5450300"/>
            <a:ext cx="761700" cy="761700"/>
            <a:chOff x="0" y="0"/>
            <a:chExt cx="1015600" cy="1015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4876" y="7804550"/>
            <a:ext cx="761700" cy="761700"/>
            <a:chOff x="0" y="0"/>
            <a:chExt cx="1015600" cy="1015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64426" y="3003350"/>
            <a:ext cx="761700" cy="761700"/>
            <a:chOff x="0" y="0"/>
            <a:chExt cx="1015600" cy="1015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4426" y="5450300"/>
            <a:ext cx="761700" cy="761700"/>
            <a:chOff x="0" y="0"/>
            <a:chExt cx="1015600" cy="101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64426" y="7804550"/>
            <a:ext cx="761700" cy="761700"/>
            <a:chOff x="0" y="0"/>
            <a:chExt cx="1015600" cy="1015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5619" cy="1015619"/>
            </a:xfrm>
            <a:custGeom>
              <a:avLst/>
              <a:gdLst/>
              <a:ahLst/>
              <a:cxnLst/>
              <a:rect r="r" b="b" t="t" l="l"/>
              <a:pathLst>
                <a:path h="1015619" w="1015619">
                  <a:moveTo>
                    <a:pt x="0" y="507746"/>
                  </a:moveTo>
                  <a:cubicBezTo>
                    <a:pt x="0" y="227330"/>
                    <a:pt x="227330" y="0"/>
                    <a:pt x="507746" y="0"/>
                  </a:cubicBezTo>
                  <a:lnTo>
                    <a:pt x="507746" y="25400"/>
                  </a:lnTo>
                  <a:lnTo>
                    <a:pt x="507746" y="0"/>
                  </a:lnTo>
                  <a:cubicBezTo>
                    <a:pt x="788289" y="0"/>
                    <a:pt x="1015619" y="227330"/>
                    <a:pt x="1015619" y="507746"/>
                  </a:cubicBezTo>
                  <a:lnTo>
                    <a:pt x="990219" y="507746"/>
                  </a:lnTo>
                  <a:lnTo>
                    <a:pt x="1015619" y="507746"/>
                  </a:lnTo>
                  <a:cubicBezTo>
                    <a:pt x="1015619" y="788162"/>
                    <a:pt x="788289" y="1015492"/>
                    <a:pt x="507873" y="1015492"/>
                  </a:cubicBezTo>
                  <a:lnTo>
                    <a:pt x="507873" y="990092"/>
                  </a:lnTo>
                  <a:lnTo>
                    <a:pt x="507873" y="1015492"/>
                  </a:lnTo>
                  <a:cubicBezTo>
                    <a:pt x="227330" y="1015619"/>
                    <a:pt x="0" y="788289"/>
                    <a:pt x="0" y="507746"/>
                  </a:cubicBezTo>
                  <a:lnTo>
                    <a:pt x="25400" y="507746"/>
                  </a:lnTo>
                  <a:lnTo>
                    <a:pt x="50800" y="507746"/>
                  </a:lnTo>
                  <a:lnTo>
                    <a:pt x="25400" y="507746"/>
                  </a:lnTo>
                  <a:lnTo>
                    <a:pt x="0" y="507746"/>
                  </a:lnTo>
                  <a:moveTo>
                    <a:pt x="50800" y="507746"/>
                  </a:moveTo>
                  <a:cubicBezTo>
                    <a:pt x="50800" y="521716"/>
                    <a:pt x="39370" y="533146"/>
                    <a:pt x="25400" y="533146"/>
                  </a:cubicBezTo>
                  <a:cubicBezTo>
                    <a:pt x="11430" y="533146"/>
                    <a:pt x="0" y="521716"/>
                    <a:pt x="0" y="507746"/>
                  </a:cubicBezTo>
                  <a:cubicBezTo>
                    <a:pt x="0" y="493776"/>
                    <a:pt x="11430" y="482346"/>
                    <a:pt x="25400" y="482346"/>
                  </a:cubicBezTo>
                  <a:cubicBezTo>
                    <a:pt x="39370" y="482346"/>
                    <a:pt x="50800" y="493776"/>
                    <a:pt x="50800" y="507746"/>
                  </a:cubicBezTo>
                  <a:cubicBezTo>
                    <a:pt x="50800" y="760222"/>
                    <a:pt x="255397" y="964819"/>
                    <a:pt x="507746" y="964819"/>
                  </a:cubicBezTo>
                  <a:cubicBezTo>
                    <a:pt x="760095" y="964819"/>
                    <a:pt x="964819" y="760222"/>
                    <a:pt x="964819" y="507746"/>
                  </a:cubicBezTo>
                  <a:cubicBezTo>
                    <a:pt x="964819" y="255270"/>
                    <a:pt x="760222" y="50800"/>
                    <a:pt x="507746" y="50800"/>
                  </a:cubicBezTo>
                  <a:lnTo>
                    <a:pt x="507746" y="25400"/>
                  </a:lnTo>
                  <a:lnTo>
                    <a:pt x="507746" y="50800"/>
                  </a:lnTo>
                  <a:cubicBezTo>
                    <a:pt x="255397" y="50800"/>
                    <a:pt x="50800" y="255397"/>
                    <a:pt x="50800" y="507746"/>
                  </a:cubicBezTo>
                  <a:close/>
                </a:path>
              </a:pathLst>
            </a:custGeom>
            <a:solidFill>
              <a:srgbClr val="0400E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15600" cy="1044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0400E5"/>
                  </a:solidFill>
                  <a:latin typeface="Arimo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5825" y="971950"/>
            <a:ext cx="16276350" cy="9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latin typeface="Lora Bold"/>
              </a:rPr>
              <a:t>Role of Python's OpenCV Library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1925" y="3704075"/>
            <a:ext cx="745875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Automates the process of recording attendance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Leverages computer vision techniques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Improves accuracy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Reduces manual labor and errors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8225" y="3704075"/>
            <a:ext cx="745875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Utilizes prebuilt models for face recognition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Ensures genuine entries with high accuracy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rimo"/>
              </a:rPr>
              <a:t>Provides real-time monitoring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5955" y="2537475"/>
            <a:ext cx="6762150" cy="9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24825" y="2537475"/>
            <a:ext cx="6762150" cy="9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Integration with Prebuilt Models</a:t>
            </a:r>
          </a:p>
        </p:txBody>
      </p:sp>
      <p:sp>
        <p:nvSpPr>
          <p:cNvPr name="AutoShape 7" id="7"/>
          <p:cNvSpPr/>
          <p:nvPr/>
        </p:nvSpPr>
        <p:spPr>
          <a:xfrm rot="5390740">
            <a:off x="6179212" y="5856600"/>
            <a:ext cx="707267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390740">
            <a:off x="-2499638" y="5856600"/>
            <a:ext cx="707267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01700" y="2767200"/>
            <a:ext cx="270000" cy="270600"/>
            <a:chOff x="0" y="0"/>
            <a:chExt cx="360000" cy="36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80550" y="2767176"/>
            <a:ext cx="270000" cy="270600"/>
            <a:chOff x="0" y="0"/>
            <a:chExt cx="360000" cy="36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2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700" y="2565576"/>
            <a:ext cx="16484600" cy="1997600"/>
            <a:chOff x="0" y="0"/>
            <a:chExt cx="21979467" cy="2663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1700" y="4781550"/>
            <a:ext cx="16484600" cy="1997600"/>
            <a:chOff x="0" y="0"/>
            <a:chExt cx="21979467" cy="2663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1700" y="6997526"/>
            <a:ext cx="16484600" cy="1997600"/>
            <a:chOff x="0" y="0"/>
            <a:chExt cx="21979467" cy="2663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891" y="16891"/>
              <a:ext cx="21945599" cy="2629662"/>
            </a:xfrm>
            <a:custGeom>
              <a:avLst/>
              <a:gdLst/>
              <a:ahLst/>
              <a:cxnLst/>
              <a:rect r="r" b="b" t="t" l="l"/>
              <a:pathLst>
                <a:path h="2629662" w="21945599">
                  <a:moveTo>
                    <a:pt x="0" y="0"/>
                  </a:moveTo>
                  <a:lnTo>
                    <a:pt x="21945599" y="0"/>
                  </a:lnTo>
                  <a:lnTo>
                    <a:pt x="21945599" y="2629662"/>
                  </a:lnTo>
                  <a:lnTo>
                    <a:pt x="0" y="2629662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79382" cy="2663444"/>
            </a:xfrm>
            <a:custGeom>
              <a:avLst/>
              <a:gdLst/>
              <a:ahLst/>
              <a:cxnLst/>
              <a:rect r="r" b="b" t="t" l="l"/>
              <a:pathLst>
                <a:path h="2663444" w="21979382">
                  <a:moveTo>
                    <a:pt x="16891" y="0"/>
                  </a:moveTo>
                  <a:lnTo>
                    <a:pt x="21962490" y="0"/>
                  </a:lnTo>
                  <a:cubicBezTo>
                    <a:pt x="21971890" y="0"/>
                    <a:pt x="21979382" y="7620"/>
                    <a:pt x="21979382" y="16891"/>
                  </a:cubicBezTo>
                  <a:lnTo>
                    <a:pt x="21979382" y="2646553"/>
                  </a:lnTo>
                  <a:cubicBezTo>
                    <a:pt x="21979382" y="2655951"/>
                    <a:pt x="21971763" y="2663444"/>
                    <a:pt x="21962490" y="2663444"/>
                  </a:cubicBezTo>
                  <a:lnTo>
                    <a:pt x="16891" y="2663444"/>
                  </a:lnTo>
                  <a:cubicBezTo>
                    <a:pt x="7493" y="2663444"/>
                    <a:pt x="0" y="2655824"/>
                    <a:pt x="0" y="2646553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2646553"/>
                  </a:lnTo>
                  <a:lnTo>
                    <a:pt x="16891" y="2646553"/>
                  </a:lnTo>
                  <a:lnTo>
                    <a:pt x="16891" y="2629662"/>
                  </a:lnTo>
                  <a:lnTo>
                    <a:pt x="21962490" y="2629662"/>
                  </a:lnTo>
                  <a:lnTo>
                    <a:pt x="21962490" y="2646553"/>
                  </a:lnTo>
                  <a:lnTo>
                    <a:pt x="21945600" y="2646553"/>
                  </a:lnTo>
                  <a:lnTo>
                    <a:pt x="21945600" y="16891"/>
                  </a:lnTo>
                  <a:lnTo>
                    <a:pt x="21962490" y="16891"/>
                  </a:lnTo>
                  <a:lnTo>
                    <a:pt x="21962490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2EBE6">
                <a:alpha val="4941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49300" y="3435800"/>
            <a:ext cx="270000" cy="270600"/>
            <a:chOff x="0" y="0"/>
            <a:chExt cx="360000" cy="36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349300" y="5649700"/>
            <a:ext cx="270000" cy="270600"/>
            <a:chOff x="0" y="0"/>
            <a:chExt cx="360000" cy="36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49300" y="7863500"/>
            <a:ext cx="270000" cy="270600"/>
            <a:chOff x="0" y="0"/>
            <a:chExt cx="360000" cy="36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F8B48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5825" y="975550"/>
            <a:ext cx="16276350" cy="96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000000"/>
                </a:solidFill>
                <a:latin typeface="Lora Bold"/>
              </a:rPr>
              <a:t>Reducing Manual Labor and Errors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5450" y="264110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The Attendance Management System utilizes computer vision techniques and prebuilt models to accurately recognize faces and record attendance, reducing errors caused by manual entry.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65350" y="485840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By automating the process of recording attendance, the system eliminates the need for manual data entry, saving time and reducing labor-intensive tasks.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7275" y="2650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Enhanced Accuracy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275" y="4866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Automation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7275" y="7082675"/>
            <a:ext cx="4010300" cy="180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</a:rPr>
              <a:t>Efficiency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65350" y="7075650"/>
            <a:ext cx="11325375" cy="181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2"/>
              </a:lnSpc>
            </a:pPr>
            <a:r>
              <a:rPr lang="en-US" sz="2200">
                <a:solidFill>
                  <a:srgbClr val="000000"/>
                </a:solidFill>
                <a:latin typeface="Arimo"/>
              </a:rPr>
              <a:t>The system streamlines the attendance management process, reducing the possibility of errors and ensuring a more efficient and effective way of recording attendance.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349300" y="3435800"/>
            <a:ext cx="270000" cy="270600"/>
            <a:chOff x="0" y="0"/>
            <a:chExt cx="360000" cy="36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349300" y="5649700"/>
            <a:ext cx="270000" cy="270600"/>
            <a:chOff x="0" y="0"/>
            <a:chExt cx="360000" cy="36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349300" y="7863500"/>
            <a:ext cx="270000" cy="270600"/>
            <a:chOff x="0" y="0"/>
            <a:chExt cx="360000" cy="36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0045" cy="360807"/>
            </a:xfrm>
            <a:custGeom>
              <a:avLst/>
              <a:gdLst/>
              <a:ahLst/>
              <a:cxnLst/>
              <a:rect r="r" b="b" t="t" l="l"/>
              <a:pathLst>
                <a:path h="360807" w="360045">
                  <a:moveTo>
                    <a:pt x="0" y="180340"/>
                  </a:moveTo>
                  <a:cubicBezTo>
                    <a:pt x="0" y="80772"/>
                    <a:pt x="80645" y="0"/>
                    <a:pt x="179959" y="0"/>
                  </a:cubicBezTo>
                  <a:cubicBezTo>
                    <a:pt x="279273" y="0"/>
                    <a:pt x="360045" y="80772"/>
                    <a:pt x="360045" y="180340"/>
                  </a:cubicBezTo>
                  <a:cubicBezTo>
                    <a:pt x="360045" y="279908"/>
                    <a:pt x="279400" y="360807"/>
                    <a:pt x="179959" y="360807"/>
                  </a:cubicBezTo>
                  <a:cubicBezTo>
                    <a:pt x="80518" y="360807"/>
                    <a:pt x="0" y="280035"/>
                    <a:pt x="0" y="180340"/>
                  </a:cubicBezTo>
                  <a:close/>
                </a:path>
              </a:pathLst>
            </a:custGeom>
            <a:solidFill>
              <a:srgbClr val="5D7785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2100" y="3923075"/>
            <a:ext cx="7488875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100F19"/>
                </a:solidFill>
                <a:latin typeface="Inter"/>
              </a:rPr>
              <a:t>The system is accessible through a web browser, ensuring convenience and accessibility for users.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100F19"/>
                </a:solidFill>
                <a:latin typeface="Inter"/>
              </a:rPr>
              <a:t>Administrators, teachers, and students can interact with the system via the web interface.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2100" y="2402175"/>
            <a:ext cx="7443150" cy="10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Web-Based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39400" y="3923075"/>
            <a:ext cx="749007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100F19"/>
                </a:solidFill>
                <a:latin typeface="Inter"/>
              </a:rPr>
              <a:t>The system is accessible through a web browser, ensuring convenience and accessibility for users.</a:t>
            </a:r>
          </a:p>
          <a:p>
            <a:pPr algn="l" marL="834158" indent="-417079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100F19"/>
                </a:solidFill>
                <a:latin typeface="Inter"/>
              </a:rPr>
              <a:t>Administrators, and students can interact with the system via the web interface.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9402" y="2402175"/>
            <a:ext cx="7444350" cy="10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00F19"/>
                </a:solidFill>
                <a:latin typeface="Arimo"/>
              </a:rPr>
              <a:t>Firebase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825" y="981475"/>
            <a:ext cx="16276350" cy="9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100F19"/>
                </a:solidFill>
                <a:latin typeface="Inter Bold"/>
              </a:rPr>
              <a:t>Web-Based Interface and Firebase Integration</a:t>
            </a:r>
          </a:p>
        </p:txBody>
      </p:sp>
      <p:sp>
        <p:nvSpPr>
          <p:cNvPr name="AutoShape 7" id="7"/>
          <p:cNvSpPr/>
          <p:nvPr/>
        </p:nvSpPr>
        <p:spPr>
          <a:xfrm rot="26572">
            <a:off x="1087731" y="3660275"/>
            <a:ext cx="7393571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26611">
            <a:off x="9565032" y="3660275"/>
            <a:ext cx="7382771" cy="0"/>
          </a:xfrm>
          <a:prstGeom prst="line">
            <a:avLst/>
          </a:prstGeom>
          <a:ln cap="rnd" w="19050">
            <a:solidFill>
              <a:srgbClr val="100F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DAF2SCmlyOw</dc:identifier>
  <dcterms:modified xsi:type="dcterms:W3CDTF">2011-08-01T06:04:30Z</dcterms:modified>
  <cp:revision>1</cp:revision>
  <dc:title>Software Engineering Project PPT.pptx</dc:title>
</cp:coreProperties>
</file>